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4" r:id="rId1"/>
    <p:sldMasterId id="2147483685" r:id="rId2"/>
  </p:sldMasterIdLst>
  <p:notesMasterIdLst>
    <p:notesMasterId r:id="rId16"/>
  </p:notesMasterIdLst>
  <p:sldIdLst>
    <p:sldId id="256" r:id="rId3"/>
    <p:sldId id="266" r:id="rId4"/>
    <p:sldId id="292" r:id="rId5"/>
    <p:sldId id="293" r:id="rId6"/>
    <p:sldId id="294" r:id="rId7"/>
    <p:sldId id="297" r:id="rId8"/>
    <p:sldId id="298" r:id="rId9"/>
    <p:sldId id="295" r:id="rId10"/>
    <p:sldId id="301" r:id="rId11"/>
    <p:sldId id="302" r:id="rId12"/>
    <p:sldId id="299" r:id="rId13"/>
    <p:sldId id="296" r:id="rId14"/>
    <p:sldId id="300" r:id="rId15"/>
  </p:sldIdLst>
  <p:sldSz cx="9144000" cy="5715000" type="screen16x10"/>
  <p:notesSz cx="6858000" cy="9144000"/>
  <p:embeddedFontLst>
    <p:embeddedFont>
      <p:font typeface="Open Sans" panose="020B0604020202020204" charset="0"/>
      <p:regular r:id="rId17"/>
      <p:bold r:id="rId18"/>
      <p:italic r:id="rId19"/>
      <p:boldItalic r:id="rId20"/>
    </p:embeddedFont>
    <p:embeddedFont>
      <p:font typeface="Raleway" panose="020B0604020202020204" charset="0"/>
      <p:regular r:id="rId21"/>
      <p:bold r:id="rId22"/>
      <p:italic r:id="rId23"/>
      <p:boldItalic r:id="rId24"/>
    </p:embeddedFont>
    <p:embeddedFont>
      <p:font typeface="Calibri" panose="020F0502020204030204" pitchFamily="34" charset="0"/>
      <p:regular r:id="rId25"/>
      <p:bold r:id="rId26"/>
      <p:italic r:id="rId27"/>
      <p:boldItalic r:id="rId28"/>
    </p:embeddedFont>
    <p:embeddedFont>
      <p:font typeface="Rajdhani Medium" panose="020B0604020202020204" charset="0"/>
      <p:regular r:id="rId29"/>
      <p:bold r:id="rId30"/>
    </p:embeddedFont>
    <p:embeddedFont>
      <p:font typeface="Rajdhani SemiBold" panose="020B0604020202020204" charset="0"/>
      <p:regular r:id="rId31"/>
      <p:bold r:id="rId32"/>
    </p:embeddedFont>
    <p:embeddedFont>
      <p:font typeface="Open Sans SemiBold" panose="020B0604020202020204" charset="0"/>
      <p:regular r:id="rId33"/>
      <p:bold r:id="rId34"/>
      <p:italic r:id="rId35"/>
      <p:boldItalic r:id="rId36"/>
    </p:embeddedFont>
    <p:embeddedFont>
      <p:font typeface="Rajdhani" panose="020B0604020202020204" charset="0"/>
      <p:regular r:id="rId37"/>
      <p:bold r:id="rId3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B1E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2" d="100"/>
          <a:sy n="82" d="100"/>
        </p:scale>
        <p:origin x="1056" y="-23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font" Target="fonts/font2.fntdata"/><Relationship Id="rId26" Type="http://schemas.openxmlformats.org/officeDocument/2006/relationships/font" Target="fonts/font10.fntdata"/><Relationship Id="rId39"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font" Target="fonts/font5.fntdata"/><Relationship Id="rId34" Type="http://schemas.openxmlformats.org/officeDocument/2006/relationships/font" Target="fonts/font18.fntdata"/><Relationship Id="rId42"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font" Target="fonts/font1.fntdata"/><Relationship Id="rId25" Type="http://schemas.openxmlformats.org/officeDocument/2006/relationships/font" Target="fonts/font9.fntdata"/><Relationship Id="rId33" Type="http://schemas.openxmlformats.org/officeDocument/2006/relationships/font" Target="fonts/font17.fntdata"/><Relationship Id="rId38" Type="http://schemas.openxmlformats.org/officeDocument/2006/relationships/font" Target="fonts/font22.fntdata"/><Relationship Id="rId2" Type="http://schemas.openxmlformats.org/officeDocument/2006/relationships/slideMaster" Target="slideMasters/slideMaster2.xml"/><Relationship Id="rId16" Type="http://schemas.openxmlformats.org/officeDocument/2006/relationships/notesMaster" Target="notesMasters/notesMaster1.xml"/><Relationship Id="rId20" Type="http://schemas.openxmlformats.org/officeDocument/2006/relationships/font" Target="fonts/font4.fntdata"/><Relationship Id="rId29" Type="http://schemas.openxmlformats.org/officeDocument/2006/relationships/font" Target="fonts/font13.fntdata"/><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8.fntdata"/><Relationship Id="rId32" Type="http://schemas.openxmlformats.org/officeDocument/2006/relationships/font" Target="fonts/font16.fntdata"/><Relationship Id="rId37" Type="http://schemas.openxmlformats.org/officeDocument/2006/relationships/font" Target="fonts/font21.fntdata"/><Relationship Id="rId40"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font" Target="fonts/font7.fntdata"/><Relationship Id="rId28" Type="http://schemas.openxmlformats.org/officeDocument/2006/relationships/font" Target="fonts/font12.fntdata"/><Relationship Id="rId36" Type="http://schemas.openxmlformats.org/officeDocument/2006/relationships/font" Target="fonts/font20.fntdata"/><Relationship Id="rId10" Type="http://schemas.openxmlformats.org/officeDocument/2006/relationships/slide" Target="slides/slide8.xml"/><Relationship Id="rId19" Type="http://schemas.openxmlformats.org/officeDocument/2006/relationships/font" Target="fonts/font3.fntdata"/><Relationship Id="rId31" Type="http://schemas.openxmlformats.org/officeDocument/2006/relationships/font" Target="fonts/font15.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font" Target="fonts/font14.fntdata"/><Relationship Id="rId35" Type="http://schemas.openxmlformats.org/officeDocument/2006/relationships/font" Target="fonts/font1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799" cy="457200"/>
          </a:xfrm>
          <a:prstGeom prst="rect">
            <a:avLst/>
          </a:prstGeom>
          <a:noFill/>
          <a:ln>
            <a:noFill/>
          </a:ln>
        </p:spPr>
        <p:txBody>
          <a:bodyPr spcFirstLastPara="1" wrap="square" lIns="91425" tIns="91425" rIns="91425" bIns="91425" anchor="t" anchorCtr="0">
            <a:noAutofit/>
          </a:bodyPr>
          <a:lstStyle>
            <a:lvl1pPr marL="0" marR="0" lvl="0" indent="0" algn="l" rtl="0">
              <a:lnSpc>
                <a:spcPct val="100000"/>
              </a:lnSpc>
              <a:spcBef>
                <a:spcPts val="0"/>
              </a:spcBef>
              <a:spcAft>
                <a:spcPts val="0"/>
              </a:spcAft>
              <a:buClr>
                <a:schemeClr val="dk1"/>
              </a:buClr>
              <a:buSzPts val="1400"/>
              <a:buFont typeface="Calibri"/>
              <a:buNone/>
              <a:defRPr sz="1200" b="0" i="0" u="none" strike="noStrike" cap="none">
                <a:solidFill>
                  <a:schemeClr val="dk1"/>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2" y="0"/>
            <a:ext cx="2971799" cy="457200"/>
          </a:xfrm>
          <a:prstGeom prst="rect">
            <a:avLst/>
          </a:prstGeom>
          <a:noFill/>
          <a:ln>
            <a:noFill/>
          </a:ln>
        </p:spPr>
        <p:txBody>
          <a:bodyPr spcFirstLastPara="1" wrap="square" lIns="91425" tIns="91425" rIns="91425" bIns="91425" anchor="t" anchorCtr="0">
            <a:noAutofit/>
          </a:bodyPr>
          <a:lstStyle>
            <a:lvl1pPr marL="0" marR="0" lvl="0" indent="0" algn="r" rtl="0">
              <a:lnSpc>
                <a:spcPct val="100000"/>
              </a:lnSpc>
              <a:spcBef>
                <a:spcPts val="0"/>
              </a:spcBef>
              <a:spcAft>
                <a:spcPts val="0"/>
              </a:spcAft>
              <a:buClr>
                <a:schemeClr val="dk1"/>
              </a:buClr>
              <a:buSzPts val="1400"/>
              <a:buFont typeface="Calibri"/>
              <a:buNone/>
              <a:defRPr sz="1200" b="0" i="0" u="none" strike="noStrike" cap="none">
                <a:solidFill>
                  <a:schemeClr val="dk1"/>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685800"/>
            <a:ext cx="5486399"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lvl1pPr marL="457200" marR="0" lvl="0" indent="-304800" algn="l" rtl="0">
              <a:spcBef>
                <a:spcPts val="0"/>
              </a:spcBef>
              <a:spcAft>
                <a:spcPts val="0"/>
              </a:spcAft>
              <a:buClr>
                <a:schemeClr val="dk1"/>
              </a:buClr>
              <a:buSzPts val="1200"/>
              <a:buFont typeface="Calibri"/>
              <a:buChar char="●"/>
              <a:defRPr sz="1200" b="0" i="0" u="none" strike="noStrike" cap="none">
                <a:solidFill>
                  <a:schemeClr val="dk1"/>
                </a:solidFill>
                <a:latin typeface="Calibri"/>
                <a:ea typeface="Calibri"/>
                <a:cs typeface="Calibri"/>
                <a:sym typeface="Calibri"/>
              </a:defRPr>
            </a:lvl1pPr>
            <a:lvl2pPr marL="914400" marR="0" lvl="1" indent="-304800" algn="l" rtl="0">
              <a:spcBef>
                <a:spcPts val="0"/>
              </a:spcBef>
              <a:spcAft>
                <a:spcPts val="0"/>
              </a:spcAft>
              <a:buClr>
                <a:schemeClr val="dk1"/>
              </a:buClr>
              <a:buSzPts val="1200"/>
              <a:buFont typeface="Calibri"/>
              <a:buChar char="○"/>
              <a:defRPr sz="1200" b="0" i="0" u="none" strike="noStrike" cap="none">
                <a:solidFill>
                  <a:schemeClr val="dk1"/>
                </a:solidFill>
                <a:latin typeface="Calibri"/>
                <a:ea typeface="Calibri"/>
                <a:cs typeface="Calibri"/>
                <a:sym typeface="Calibri"/>
              </a:defRPr>
            </a:lvl2pPr>
            <a:lvl3pPr marL="1371600" marR="0" lvl="2" indent="-304800" algn="l" rtl="0">
              <a:spcBef>
                <a:spcPts val="0"/>
              </a:spcBef>
              <a:spcAft>
                <a:spcPts val="0"/>
              </a:spcAft>
              <a:buClr>
                <a:schemeClr val="dk1"/>
              </a:buClr>
              <a:buSzPts val="1200"/>
              <a:buFont typeface="Calibri"/>
              <a:buChar char="■"/>
              <a:defRPr sz="1200" b="0" i="0" u="none" strike="noStrike" cap="none">
                <a:solidFill>
                  <a:schemeClr val="dk1"/>
                </a:solidFill>
                <a:latin typeface="Calibri"/>
                <a:ea typeface="Calibri"/>
                <a:cs typeface="Calibri"/>
                <a:sym typeface="Calibri"/>
              </a:defRPr>
            </a:lvl3pPr>
            <a:lvl4pPr marL="1828800" marR="0" lvl="3" indent="-304800" algn="l" rtl="0">
              <a:spcBef>
                <a:spcPts val="0"/>
              </a:spcBef>
              <a:spcAft>
                <a:spcPts val="0"/>
              </a:spcAft>
              <a:buClr>
                <a:schemeClr val="dk1"/>
              </a:buClr>
              <a:buSzPts val="1200"/>
              <a:buFont typeface="Calibri"/>
              <a:buChar char="●"/>
              <a:defRPr sz="1200" b="0" i="0" u="none" strike="noStrike" cap="none">
                <a:solidFill>
                  <a:schemeClr val="dk1"/>
                </a:solidFill>
                <a:latin typeface="Calibri"/>
                <a:ea typeface="Calibri"/>
                <a:cs typeface="Calibri"/>
                <a:sym typeface="Calibri"/>
              </a:defRPr>
            </a:lvl4pPr>
            <a:lvl5pPr marL="2286000" marR="0" lvl="4" indent="-304800" algn="l" rtl="0">
              <a:spcBef>
                <a:spcPts val="0"/>
              </a:spcBef>
              <a:spcAft>
                <a:spcPts val="0"/>
              </a:spcAft>
              <a:buClr>
                <a:schemeClr val="dk1"/>
              </a:buClr>
              <a:buSzPts val="1200"/>
              <a:buFont typeface="Calibri"/>
              <a:buChar char="○"/>
              <a:defRPr sz="1200" b="0" i="0" u="none" strike="noStrike" cap="none">
                <a:solidFill>
                  <a:schemeClr val="dk1"/>
                </a:solidFill>
                <a:latin typeface="Calibri"/>
                <a:ea typeface="Calibri"/>
                <a:cs typeface="Calibri"/>
                <a:sym typeface="Calibri"/>
              </a:defRPr>
            </a:lvl5pPr>
            <a:lvl6pPr marL="2743200" marR="0" lvl="5" indent="-304800" algn="l" rtl="0">
              <a:spcBef>
                <a:spcPts val="0"/>
              </a:spcBef>
              <a:spcAft>
                <a:spcPts val="0"/>
              </a:spcAft>
              <a:buClr>
                <a:schemeClr val="dk1"/>
              </a:buClr>
              <a:buSzPts val="1200"/>
              <a:buFont typeface="Calibri"/>
              <a:buChar char="■"/>
              <a:defRPr sz="1200" b="0" i="0" u="none" strike="noStrike" cap="none">
                <a:solidFill>
                  <a:schemeClr val="dk1"/>
                </a:solidFill>
                <a:latin typeface="Calibri"/>
                <a:ea typeface="Calibri"/>
                <a:cs typeface="Calibri"/>
                <a:sym typeface="Calibri"/>
              </a:defRPr>
            </a:lvl6pPr>
            <a:lvl7pPr marL="3200400" marR="0" lvl="6" indent="-304800" algn="l" rtl="0">
              <a:spcBef>
                <a:spcPts val="0"/>
              </a:spcBef>
              <a:spcAft>
                <a:spcPts val="0"/>
              </a:spcAft>
              <a:buClr>
                <a:schemeClr val="dk1"/>
              </a:buClr>
              <a:buSzPts val="1200"/>
              <a:buFont typeface="Calibri"/>
              <a:buChar char="●"/>
              <a:defRPr sz="1200" b="0" i="0" u="none" strike="noStrike" cap="none">
                <a:solidFill>
                  <a:schemeClr val="dk1"/>
                </a:solidFill>
                <a:latin typeface="Calibri"/>
                <a:ea typeface="Calibri"/>
                <a:cs typeface="Calibri"/>
                <a:sym typeface="Calibri"/>
              </a:defRPr>
            </a:lvl7pPr>
            <a:lvl8pPr marL="3657600" marR="0" lvl="7" indent="-304800" algn="l" rtl="0">
              <a:spcBef>
                <a:spcPts val="0"/>
              </a:spcBef>
              <a:spcAft>
                <a:spcPts val="0"/>
              </a:spcAft>
              <a:buClr>
                <a:schemeClr val="dk1"/>
              </a:buClr>
              <a:buSzPts val="1200"/>
              <a:buFont typeface="Calibri"/>
              <a:buChar char="○"/>
              <a:defRPr sz="1200" b="0" i="0" u="none" strike="noStrike" cap="none">
                <a:solidFill>
                  <a:schemeClr val="dk1"/>
                </a:solidFill>
                <a:latin typeface="Calibri"/>
                <a:ea typeface="Calibri"/>
                <a:cs typeface="Calibri"/>
                <a:sym typeface="Calibri"/>
              </a:defRPr>
            </a:lvl8pPr>
            <a:lvl9pPr marL="4114800" marR="0" lvl="8" indent="-304800" algn="l" rtl="0">
              <a:spcBef>
                <a:spcPts val="0"/>
              </a:spcBef>
              <a:spcAft>
                <a:spcPts val="0"/>
              </a:spcAft>
              <a:buClr>
                <a:schemeClr val="dk1"/>
              </a:buClr>
              <a:buSzPts val="1200"/>
              <a:buFont typeface="Calibri"/>
              <a:buChar char="■"/>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799" cy="457200"/>
          </a:xfrm>
          <a:prstGeom prst="rect">
            <a:avLst/>
          </a:prstGeom>
          <a:noFill/>
          <a:ln>
            <a:noFill/>
          </a:ln>
        </p:spPr>
        <p:txBody>
          <a:bodyPr spcFirstLastPara="1" wrap="square" lIns="91425" tIns="91425" rIns="91425" bIns="91425" anchor="b" anchorCtr="0">
            <a:noAutofit/>
          </a:bodyPr>
          <a:lstStyle>
            <a:lvl1pPr marL="0" marR="0" lvl="0" indent="0" algn="l" rtl="0">
              <a:lnSpc>
                <a:spcPct val="100000"/>
              </a:lnSpc>
              <a:spcBef>
                <a:spcPts val="0"/>
              </a:spcBef>
              <a:spcAft>
                <a:spcPts val="0"/>
              </a:spcAft>
              <a:buClr>
                <a:schemeClr val="dk1"/>
              </a:buClr>
              <a:buSzPts val="1400"/>
              <a:buFont typeface="Calibri"/>
              <a:buNone/>
              <a:defRPr sz="1200" b="0" i="0" u="none" strike="noStrike" cap="none">
                <a:solidFill>
                  <a:schemeClr val="dk1"/>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2" y="8685213"/>
            <a:ext cx="2971799"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200"/>
              <a:buFont typeface="Calibri"/>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7"/>
        <p:cNvGrpSpPr/>
        <p:nvPr/>
      </p:nvGrpSpPr>
      <p:grpSpPr>
        <a:xfrm>
          <a:off x="0" y="0"/>
          <a:ext cx="0" cy="0"/>
          <a:chOff x="0" y="0"/>
          <a:chExt cx="0" cy="0"/>
        </a:xfrm>
      </p:grpSpPr>
      <p:sp>
        <p:nvSpPr>
          <p:cNvPr id="578" name="Google Shape;578;g797ea790c8_0_807:notes"/>
          <p:cNvSpPr>
            <a:spLocks noGrp="1" noRot="1" noChangeAspect="1"/>
          </p:cNvSpPr>
          <p:nvPr>
            <p:ph type="sldImg" idx="2"/>
          </p:nvPr>
        </p:nvSpPr>
        <p:spPr>
          <a:xfrm>
            <a:off x="573088" y="812800"/>
            <a:ext cx="6413500" cy="400843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9" name="Google Shape;579;g797ea790c8_0_807:notes"/>
          <p:cNvSpPr txBox="1">
            <a:spLocks noGrp="1"/>
          </p:cNvSpPr>
          <p:nvPr>
            <p:ph type="body" idx="1"/>
          </p:nvPr>
        </p:nvSpPr>
        <p:spPr>
          <a:xfrm>
            <a:off x="756000" y="5078520"/>
            <a:ext cx="6047700" cy="4811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g797ea790c8_0_807:notes"/>
          <p:cNvSpPr txBox="1">
            <a:spLocks noGrp="1"/>
          </p:cNvSpPr>
          <p:nvPr>
            <p:ph type="sldNum" idx="12"/>
          </p:nvPr>
        </p:nvSpPr>
        <p:spPr>
          <a:xfrm>
            <a:off x="4278960" y="10157400"/>
            <a:ext cx="3280800" cy="5343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7"/>
        <p:cNvGrpSpPr/>
        <p:nvPr/>
      </p:nvGrpSpPr>
      <p:grpSpPr>
        <a:xfrm>
          <a:off x="0" y="0"/>
          <a:ext cx="0" cy="0"/>
          <a:chOff x="0" y="0"/>
          <a:chExt cx="0" cy="0"/>
        </a:xfrm>
      </p:grpSpPr>
      <p:sp>
        <p:nvSpPr>
          <p:cNvPr id="698" name="Google Shape;698;gf8dde2bc84_0_664:notes"/>
          <p:cNvSpPr>
            <a:spLocks noGrp="1" noRot="1" noChangeAspect="1"/>
          </p:cNvSpPr>
          <p:nvPr>
            <p:ph type="sldImg" idx="2"/>
          </p:nvPr>
        </p:nvSpPr>
        <p:spPr>
          <a:xfrm>
            <a:off x="573088" y="812800"/>
            <a:ext cx="6413500" cy="400843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9" name="Google Shape;699;gf8dde2bc84_0_664:notes"/>
          <p:cNvSpPr txBox="1">
            <a:spLocks noGrp="1"/>
          </p:cNvSpPr>
          <p:nvPr>
            <p:ph type="body" idx="1"/>
          </p:nvPr>
        </p:nvSpPr>
        <p:spPr>
          <a:xfrm>
            <a:off x="756000" y="5078520"/>
            <a:ext cx="6047700" cy="4811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gf8dde2bc84_0_664:notes"/>
          <p:cNvSpPr txBox="1">
            <a:spLocks noGrp="1"/>
          </p:cNvSpPr>
          <p:nvPr>
            <p:ph type="sldNum" idx="12"/>
          </p:nvPr>
        </p:nvSpPr>
        <p:spPr>
          <a:xfrm>
            <a:off x="4278960" y="10157400"/>
            <a:ext cx="3280800" cy="5343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10</a:t>
            </a:fld>
            <a:endParaRPr/>
          </a:p>
        </p:txBody>
      </p:sp>
    </p:spTree>
    <p:extLst>
      <p:ext uri="{BB962C8B-B14F-4D97-AF65-F5344CB8AC3E}">
        <p14:creationId xmlns:p14="http://schemas.microsoft.com/office/powerpoint/2010/main" val="21050736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7"/>
        <p:cNvGrpSpPr/>
        <p:nvPr/>
      </p:nvGrpSpPr>
      <p:grpSpPr>
        <a:xfrm>
          <a:off x="0" y="0"/>
          <a:ext cx="0" cy="0"/>
          <a:chOff x="0" y="0"/>
          <a:chExt cx="0" cy="0"/>
        </a:xfrm>
      </p:grpSpPr>
      <p:sp>
        <p:nvSpPr>
          <p:cNvPr id="698" name="Google Shape;698;gf8dde2bc84_0_664:notes"/>
          <p:cNvSpPr>
            <a:spLocks noGrp="1" noRot="1" noChangeAspect="1"/>
          </p:cNvSpPr>
          <p:nvPr>
            <p:ph type="sldImg" idx="2"/>
          </p:nvPr>
        </p:nvSpPr>
        <p:spPr>
          <a:xfrm>
            <a:off x="573088" y="812800"/>
            <a:ext cx="6413500" cy="400843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9" name="Google Shape;699;gf8dde2bc84_0_664:notes"/>
          <p:cNvSpPr txBox="1">
            <a:spLocks noGrp="1"/>
          </p:cNvSpPr>
          <p:nvPr>
            <p:ph type="body" idx="1"/>
          </p:nvPr>
        </p:nvSpPr>
        <p:spPr>
          <a:xfrm>
            <a:off x="756000" y="5078520"/>
            <a:ext cx="6047700" cy="4811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gf8dde2bc84_0_664:notes"/>
          <p:cNvSpPr txBox="1">
            <a:spLocks noGrp="1"/>
          </p:cNvSpPr>
          <p:nvPr>
            <p:ph type="sldNum" idx="12"/>
          </p:nvPr>
        </p:nvSpPr>
        <p:spPr>
          <a:xfrm>
            <a:off x="4278960" y="10157400"/>
            <a:ext cx="3280800" cy="5343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11</a:t>
            </a:fld>
            <a:endParaRPr/>
          </a:p>
        </p:txBody>
      </p:sp>
    </p:spTree>
    <p:extLst>
      <p:ext uri="{BB962C8B-B14F-4D97-AF65-F5344CB8AC3E}">
        <p14:creationId xmlns:p14="http://schemas.microsoft.com/office/powerpoint/2010/main" val="15690637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7"/>
        <p:cNvGrpSpPr/>
        <p:nvPr/>
      </p:nvGrpSpPr>
      <p:grpSpPr>
        <a:xfrm>
          <a:off x="0" y="0"/>
          <a:ext cx="0" cy="0"/>
          <a:chOff x="0" y="0"/>
          <a:chExt cx="0" cy="0"/>
        </a:xfrm>
      </p:grpSpPr>
      <p:sp>
        <p:nvSpPr>
          <p:cNvPr id="698" name="Google Shape;698;gf8dde2bc84_0_664:notes"/>
          <p:cNvSpPr>
            <a:spLocks noGrp="1" noRot="1" noChangeAspect="1"/>
          </p:cNvSpPr>
          <p:nvPr>
            <p:ph type="sldImg" idx="2"/>
          </p:nvPr>
        </p:nvSpPr>
        <p:spPr>
          <a:xfrm>
            <a:off x="573088" y="812800"/>
            <a:ext cx="6413500" cy="400843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9" name="Google Shape;699;gf8dde2bc84_0_664:notes"/>
          <p:cNvSpPr txBox="1">
            <a:spLocks noGrp="1"/>
          </p:cNvSpPr>
          <p:nvPr>
            <p:ph type="body" idx="1"/>
          </p:nvPr>
        </p:nvSpPr>
        <p:spPr>
          <a:xfrm>
            <a:off x="756000" y="5078520"/>
            <a:ext cx="6047700" cy="4811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gf8dde2bc84_0_664:notes"/>
          <p:cNvSpPr txBox="1">
            <a:spLocks noGrp="1"/>
          </p:cNvSpPr>
          <p:nvPr>
            <p:ph type="sldNum" idx="12"/>
          </p:nvPr>
        </p:nvSpPr>
        <p:spPr>
          <a:xfrm>
            <a:off x="4278960" y="10157400"/>
            <a:ext cx="3280800" cy="5343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12</a:t>
            </a:fld>
            <a:endParaRPr/>
          </a:p>
        </p:txBody>
      </p:sp>
    </p:spTree>
    <p:extLst>
      <p:ext uri="{BB962C8B-B14F-4D97-AF65-F5344CB8AC3E}">
        <p14:creationId xmlns:p14="http://schemas.microsoft.com/office/powerpoint/2010/main" val="6644115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7"/>
        <p:cNvGrpSpPr/>
        <p:nvPr/>
      </p:nvGrpSpPr>
      <p:grpSpPr>
        <a:xfrm>
          <a:off x="0" y="0"/>
          <a:ext cx="0" cy="0"/>
          <a:chOff x="0" y="0"/>
          <a:chExt cx="0" cy="0"/>
        </a:xfrm>
      </p:grpSpPr>
      <p:sp>
        <p:nvSpPr>
          <p:cNvPr id="698" name="Google Shape;698;gf8dde2bc84_0_664:notes"/>
          <p:cNvSpPr>
            <a:spLocks noGrp="1" noRot="1" noChangeAspect="1"/>
          </p:cNvSpPr>
          <p:nvPr>
            <p:ph type="sldImg" idx="2"/>
          </p:nvPr>
        </p:nvSpPr>
        <p:spPr>
          <a:xfrm>
            <a:off x="573088" y="812800"/>
            <a:ext cx="6413500" cy="400843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9" name="Google Shape;699;gf8dde2bc84_0_664:notes"/>
          <p:cNvSpPr txBox="1">
            <a:spLocks noGrp="1"/>
          </p:cNvSpPr>
          <p:nvPr>
            <p:ph type="body" idx="1"/>
          </p:nvPr>
        </p:nvSpPr>
        <p:spPr>
          <a:xfrm>
            <a:off x="756000" y="5078520"/>
            <a:ext cx="6047700" cy="4811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gf8dde2bc84_0_664:notes"/>
          <p:cNvSpPr txBox="1">
            <a:spLocks noGrp="1"/>
          </p:cNvSpPr>
          <p:nvPr>
            <p:ph type="sldNum" idx="12"/>
          </p:nvPr>
        </p:nvSpPr>
        <p:spPr>
          <a:xfrm>
            <a:off x="4278960" y="10157400"/>
            <a:ext cx="3280800" cy="5343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13</a:t>
            </a:fld>
            <a:endParaRPr/>
          </a:p>
        </p:txBody>
      </p:sp>
    </p:spTree>
    <p:extLst>
      <p:ext uri="{BB962C8B-B14F-4D97-AF65-F5344CB8AC3E}">
        <p14:creationId xmlns:p14="http://schemas.microsoft.com/office/powerpoint/2010/main" val="1290740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7"/>
        <p:cNvGrpSpPr/>
        <p:nvPr/>
      </p:nvGrpSpPr>
      <p:grpSpPr>
        <a:xfrm>
          <a:off x="0" y="0"/>
          <a:ext cx="0" cy="0"/>
          <a:chOff x="0" y="0"/>
          <a:chExt cx="0" cy="0"/>
        </a:xfrm>
      </p:grpSpPr>
      <p:sp>
        <p:nvSpPr>
          <p:cNvPr id="698" name="Google Shape;698;gf8dde2bc84_0_664:notes"/>
          <p:cNvSpPr>
            <a:spLocks noGrp="1" noRot="1" noChangeAspect="1"/>
          </p:cNvSpPr>
          <p:nvPr>
            <p:ph type="sldImg" idx="2"/>
          </p:nvPr>
        </p:nvSpPr>
        <p:spPr>
          <a:xfrm>
            <a:off x="573088" y="812800"/>
            <a:ext cx="6413500" cy="400843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9" name="Google Shape;699;gf8dde2bc84_0_664:notes"/>
          <p:cNvSpPr txBox="1">
            <a:spLocks noGrp="1"/>
          </p:cNvSpPr>
          <p:nvPr>
            <p:ph type="body" idx="1"/>
          </p:nvPr>
        </p:nvSpPr>
        <p:spPr>
          <a:xfrm>
            <a:off x="756000" y="5078520"/>
            <a:ext cx="6047700" cy="4811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gf8dde2bc84_0_664:notes"/>
          <p:cNvSpPr txBox="1">
            <a:spLocks noGrp="1"/>
          </p:cNvSpPr>
          <p:nvPr>
            <p:ph type="sldNum" idx="12"/>
          </p:nvPr>
        </p:nvSpPr>
        <p:spPr>
          <a:xfrm>
            <a:off x="4278960" y="10157400"/>
            <a:ext cx="3280800" cy="5343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7"/>
        <p:cNvGrpSpPr/>
        <p:nvPr/>
      </p:nvGrpSpPr>
      <p:grpSpPr>
        <a:xfrm>
          <a:off x="0" y="0"/>
          <a:ext cx="0" cy="0"/>
          <a:chOff x="0" y="0"/>
          <a:chExt cx="0" cy="0"/>
        </a:xfrm>
      </p:grpSpPr>
      <p:sp>
        <p:nvSpPr>
          <p:cNvPr id="698" name="Google Shape;698;gf8dde2bc84_0_664:notes"/>
          <p:cNvSpPr>
            <a:spLocks noGrp="1" noRot="1" noChangeAspect="1"/>
          </p:cNvSpPr>
          <p:nvPr>
            <p:ph type="sldImg" idx="2"/>
          </p:nvPr>
        </p:nvSpPr>
        <p:spPr>
          <a:xfrm>
            <a:off x="573088" y="812800"/>
            <a:ext cx="6413500" cy="400843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9" name="Google Shape;699;gf8dde2bc84_0_664:notes"/>
          <p:cNvSpPr txBox="1">
            <a:spLocks noGrp="1"/>
          </p:cNvSpPr>
          <p:nvPr>
            <p:ph type="body" idx="1"/>
          </p:nvPr>
        </p:nvSpPr>
        <p:spPr>
          <a:xfrm>
            <a:off x="756000" y="5078520"/>
            <a:ext cx="6047700" cy="4811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gf8dde2bc84_0_664:notes"/>
          <p:cNvSpPr txBox="1">
            <a:spLocks noGrp="1"/>
          </p:cNvSpPr>
          <p:nvPr>
            <p:ph type="sldNum" idx="12"/>
          </p:nvPr>
        </p:nvSpPr>
        <p:spPr>
          <a:xfrm>
            <a:off x="4278960" y="10157400"/>
            <a:ext cx="3280800" cy="5343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a:t>
            </a:fld>
            <a:endParaRPr/>
          </a:p>
        </p:txBody>
      </p:sp>
    </p:spTree>
    <p:extLst>
      <p:ext uri="{BB962C8B-B14F-4D97-AF65-F5344CB8AC3E}">
        <p14:creationId xmlns:p14="http://schemas.microsoft.com/office/powerpoint/2010/main" val="36993340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7"/>
        <p:cNvGrpSpPr/>
        <p:nvPr/>
      </p:nvGrpSpPr>
      <p:grpSpPr>
        <a:xfrm>
          <a:off x="0" y="0"/>
          <a:ext cx="0" cy="0"/>
          <a:chOff x="0" y="0"/>
          <a:chExt cx="0" cy="0"/>
        </a:xfrm>
      </p:grpSpPr>
      <p:sp>
        <p:nvSpPr>
          <p:cNvPr id="698" name="Google Shape;698;gf8dde2bc84_0_664:notes"/>
          <p:cNvSpPr>
            <a:spLocks noGrp="1" noRot="1" noChangeAspect="1"/>
          </p:cNvSpPr>
          <p:nvPr>
            <p:ph type="sldImg" idx="2"/>
          </p:nvPr>
        </p:nvSpPr>
        <p:spPr>
          <a:xfrm>
            <a:off x="573088" y="812800"/>
            <a:ext cx="6413500" cy="400843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9" name="Google Shape;699;gf8dde2bc84_0_664:notes"/>
          <p:cNvSpPr txBox="1">
            <a:spLocks noGrp="1"/>
          </p:cNvSpPr>
          <p:nvPr>
            <p:ph type="body" idx="1"/>
          </p:nvPr>
        </p:nvSpPr>
        <p:spPr>
          <a:xfrm>
            <a:off x="756000" y="5078520"/>
            <a:ext cx="6047700" cy="4811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gf8dde2bc84_0_664:notes"/>
          <p:cNvSpPr txBox="1">
            <a:spLocks noGrp="1"/>
          </p:cNvSpPr>
          <p:nvPr>
            <p:ph type="sldNum" idx="12"/>
          </p:nvPr>
        </p:nvSpPr>
        <p:spPr>
          <a:xfrm>
            <a:off x="4278960" y="10157400"/>
            <a:ext cx="3280800" cy="5343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a:t>
            </a:fld>
            <a:endParaRPr/>
          </a:p>
        </p:txBody>
      </p:sp>
    </p:spTree>
    <p:extLst>
      <p:ext uri="{BB962C8B-B14F-4D97-AF65-F5344CB8AC3E}">
        <p14:creationId xmlns:p14="http://schemas.microsoft.com/office/powerpoint/2010/main" val="4375122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7"/>
        <p:cNvGrpSpPr/>
        <p:nvPr/>
      </p:nvGrpSpPr>
      <p:grpSpPr>
        <a:xfrm>
          <a:off x="0" y="0"/>
          <a:ext cx="0" cy="0"/>
          <a:chOff x="0" y="0"/>
          <a:chExt cx="0" cy="0"/>
        </a:xfrm>
      </p:grpSpPr>
      <p:sp>
        <p:nvSpPr>
          <p:cNvPr id="698" name="Google Shape;698;gf8dde2bc84_0_664:notes"/>
          <p:cNvSpPr>
            <a:spLocks noGrp="1" noRot="1" noChangeAspect="1"/>
          </p:cNvSpPr>
          <p:nvPr>
            <p:ph type="sldImg" idx="2"/>
          </p:nvPr>
        </p:nvSpPr>
        <p:spPr>
          <a:xfrm>
            <a:off x="573088" y="812800"/>
            <a:ext cx="6413500" cy="400843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9" name="Google Shape;699;gf8dde2bc84_0_664:notes"/>
          <p:cNvSpPr txBox="1">
            <a:spLocks noGrp="1"/>
          </p:cNvSpPr>
          <p:nvPr>
            <p:ph type="body" idx="1"/>
          </p:nvPr>
        </p:nvSpPr>
        <p:spPr>
          <a:xfrm>
            <a:off x="756000" y="5078520"/>
            <a:ext cx="6047700" cy="4811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gf8dde2bc84_0_664:notes"/>
          <p:cNvSpPr txBox="1">
            <a:spLocks noGrp="1"/>
          </p:cNvSpPr>
          <p:nvPr>
            <p:ph type="sldNum" idx="12"/>
          </p:nvPr>
        </p:nvSpPr>
        <p:spPr>
          <a:xfrm>
            <a:off x="4278960" y="10157400"/>
            <a:ext cx="3280800" cy="5343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5</a:t>
            </a:fld>
            <a:endParaRPr/>
          </a:p>
        </p:txBody>
      </p:sp>
    </p:spTree>
    <p:extLst>
      <p:ext uri="{BB962C8B-B14F-4D97-AF65-F5344CB8AC3E}">
        <p14:creationId xmlns:p14="http://schemas.microsoft.com/office/powerpoint/2010/main" val="42202433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7"/>
        <p:cNvGrpSpPr/>
        <p:nvPr/>
      </p:nvGrpSpPr>
      <p:grpSpPr>
        <a:xfrm>
          <a:off x="0" y="0"/>
          <a:ext cx="0" cy="0"/>
          <a:chOff x="0" y="0"/>
          <a:chExt cx="0" cy="0"/>
        </a:xfrm>
      </p:grpSpPr>
      <p:sp>
        <p:nvSpPr>
          <p:cNvPr id="698" name="Google Shape;698;gf8dde2bc84_0_664:notes"/>
          <p:cNvSpPr>
            <a:spLocks noGrp="1" noRot="1" noChangeAspect="1"/>
          </p:cNvSpPr>
          <p:nvPr>
            <p:ph type="sldImg" idx="2"/>
          </p:nvPr>
        </p:nvSpPr>
        <p:spPr>
          <a:xfrm>
            <a:off x="573088" y="812800"/>
            <a:ext cx="6413500" cy="400843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9" name="Google Shape;699;gf8dde2bc84_0_664:notes"/>
          <p:cNvSpPr txBox="1">
            <a:spLocks noGrp="1"/>
          </p:cNvSpPr>
          <p:nvPr>
            <p:ph type="body" idx="1"/>
          </p:nvPr>
        </p:nvSpPr>
        <p:spPr>
          <a:xfrm>
            <a:off x="756000" y="5078520"/>
            <a:ext cx="6047700" cy="4811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gf8dde2bc84_0_664:notes"/>
          <p:cNvSpPr txBox="1">
            <a:spLocks noGrp="1"/>
          </p:cNvSpPr>
          <p:nvPr>
            <p:ph type="sldNum" idx="12"/>
          </p:nvPr>
        </p:nvSpPr>
        <p:spPr>
          <a:xfrm>
            <a:off x="4278960" y="10157400"/>
            <a:ext cx="3280800" cy="5343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6</a:t>
            </a:fld>
            <a:endParaRPr/>
          </a:p>
        </p:txBody>
      </p:sp>
    </p:spTree>
    <p:extLst>
      <p:ext uri="{BB962C8B-B14F-4D97-AF65-F5344CB8AC3E}">
        <p14:creationId xmlns:p14="http://schemas.microsoft.com/office/powerpoint/2010/main" val="38522492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7"/>
        <p:cNvGrpSpPr/>
        <p:nvPr/>
      </p:nvGrpSpPr>
      <p:grpSpPr>
        <a:xfrm>
          <a:off x="0" y="0"/>
          <a:ext cx="0" cy="0"/>
          <a:chOff x="0" y="0"/>
          <a:chExt cx="0" cy="0"/>
        </a:xfrm>
      </p:grpSpPr>
      <p:sp>
        <p:nvSpPr>
          <p:cNvPr id="698" name="Google Shape;698;gf8dde2bc84_0_664:notes"/>
          <p:cNvSpPr>
            <a:spLocks noGrp="1" noRot="1" noChangeAspect="1"/>
          </p:cNvSpPr>
          <p:nvPr>
            <p:ph type="sldImg" idx="2"/>
          </p:nvPr>
        </p:nvSpPr>
        <p:spPr>
          <a:xfrm>
            <a:off x="573088" y="812800"/>
            <a:ext cx="6413500" cy="400843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9" name="Google Shape;699;gf8dde2bc84_0_664:notes"/>
          <p:cNvSpPr txBox="1">
            <a:spLocks noGrp="1"/>
          </p:cNvSpPr>
          <p:nvPr>
            <p:ph type="body" idx="1"/>
          </p:nvPr>
        </p:nvSpPr>
        <p:spPr>
          <a:xfrm>
            <a:off x="756000" y="5078520"/>
            <a:ext cx="6047700" cy="4811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gf8dde2bc84_0_664:notes"/>
          <p:cNvSpPr txBox="1">
            <a:spLocks noGrp="1"/>
          </p:cNvSpPr>
          <p:nvPr>
            <p:ph type="sldNum" idx="12"/>
          </p:nvPr>
        </p:nvSpPr>
        <p:spPr>
          <a:xfrm>
            <a:off x="4278960" y="10157400"/>
            <a:ext cx="3280800" cy="5343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7</a:t>
            </a:fld>
            <a:endParaRPr/>
          </a:p>
        </p:txBody>
      </p:sp>
    </p:spTree>
    <p:extLst>
      <p:ext uri="{BB962C8B-B14F-4D97-AF65-F5344CB8AC3E}">
        <p14:creationId xmlns:p14="http://schemas.microsoft.com/office/powerpoint/2010/main" val="24488526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7"/>
        <p:cNvGrpSpPr/>
        <p:nvPr/>
      </p:nvGrpSpPr>
      <p:grpSpPr>
        <a:xfrm>
          <a:off x="0" y="0"/>
          <a:ext cx="0" cy="0"/>
          <a:chOff x="0" y="0"/>
          <a:chExt cx="0" cy="0"/>
        </a:xfrm>
      </p:grpSpPr>
      <p:sp>
        <p:nvSpPr>
          <p:cNvPr id="698" name="Google Shape;698;gf8dde2bc84_0_664:notes"/>
          <p:cNvSpPr>
            <a:spLocks noGrp="1" noRot="1" noChangeAspect="1"/>
          </p:cNvSpPr>
          <p:nvPr>
            <p:ph type="sldImg" idx="2"/>
          </p:nvPr>
        </p:nvSpPr>
        <p:spPr>
          <a:xfrm>
            <a:off x="573088" y="812800"/>
            <a:ext cx="6413500" cy="400843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9" name="Google Shape;699;gf8dde2bc84_0_664:notes"/>
          <p:cNvSpPr txBox="1">
            <a:spLocks noGrp="1"/>
          </p:cNvSpPr>
          <p:nvPr>
            <p:ph type="body" idx="1"/>
          </p:nvPr>
        </p:nvSpPr>
        <p:spPr>
          <a:xfrm>
            <a:off x="756000" y="5078520"/>
            <a:ext cx="6047700" cy="4811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gf8dde2bc84_0_664:notes"/>
          <p:cNvSpPr txBox="1">
            <a:spLocks noGrp="1"/>
          </p:cNvSpPr>
          <p:nvPr>
            <p:ph type="sldNum" idx="12"/>
          </p:nvPr>
        </p:nvSpPr>
        <p:spPr>
          <a:xfrm>
            <a:off x="4278960" y="10157400"/>
            <a:ext cx="3280800" cy="5343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8</a:t>
            </a:fld>
            <a:endParaRPr/>
          </a:p>
        </p:txBody>
      </p:sp>
    </p:spTree>
    <p:extLst>
      <p:ext uri="{BB962C8B-B14F-4D97-AF65-F5344CB8AC3E}">
        <p14:creationId xmlns:p14="http://schemas.microsoft.com/office/powerpoint/2010/main" val="16577220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7"/>
        <p:cNvGrpSpPr/>
        <p:nvPr/>
      </p:nvGrpSpPr>
      <p:grpSpPr>
        <a:xfrm>
          <a:off x="0" y="0"/>
          <a:ext cx="0" cy="0"/>
          <a:chOff x="0" y="0"/>
          <a:chExt cx="0" cy="0"/>
        </a:xfrm>
      </p:grpSpPr>
      <p:sp>
        <p:nvSpPr>
          <p:cNvPr id="698" name="Google Shape;698;gf8dde2bc84_0_664:notes"/>
          <p:cNvSpPr>
            <a:spLocks noGrp="1" noRot="1" noChangeAspect="1"/>
          </p:cNvSpPr>
          <p:nvPr>
            <p:ph type="sldImg" idx="2"/>
          </p:nvPr>
        </p:nvSpPr>
        <p:spPr>
          <a:xfrm>
            <a:off x="573088" y="812800"/>
            <a:ext cx="6413500" cy="400843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9" name="Google Shape;699;gf8dde2bc84_0_664:notes"/>
          <p:cNvSpPr txBox="1">
            <a:spLocks noGrp="1"/>
          </p:cNvSpPr>
          <p:nvPr>
            <p:ph type="body" idx="1"/>
          </p:nvPr>
        </p:nvSpPr>
        <p:spPr>
          <a:xfrm>
            <a:off x="756000" y="5078520"/>
            <a:ext cx="6047700" cy="4811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gf8dde2bc84_0_664:notes"/>
          <p:cNvSpPr txBox="1">
            <a:spLocks noGrp="1"/>
          </p:cNvSpPr>
          <p:nvPr>
            <p:ph type="sldNum" idx="12"/>
          </p:nvPr>
        </p:nvSpPr>
        <p:spPr>
          <a:xfrm>
            <a:off x="4278960" y="10157400"/>
            <a:ext cx="3280800" cy="5343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9</a:t>
            </a:fld>
            <a:endParaRPr/>
          </a:p>
        </p:txBody>
      </p:sp>
    </p:spTree>
    <p:extLst>
      <p:ext uri="{BB962C8B-B14F-4D97-AF65-F5344CB8AC3E}">
        <p14:creationId xmlns:p14="http://schemas.microsoft.com/office/powerpoint/2010/main" val="14333234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4"/>
        <p:cNvGrpSpPr/>
        <p:nvPr/>
      </p:nvGrpSpPr>
      <p:grpSpPr>
        <a:xfrm>
          <a:off x="0" y="0"/>
          <a:ext cx="0" cy="0"/>
          <a:chOff x="0" y="0"/>
          <a:chExt cx="0" cy="0"/>
        </a:xfrm>
      </p:grpSpPr>
      <p:sp>
        <p:nvSpPr>
          <p:cNvPr id="25" name="Google Shape;25;p2"/>
          <p:cNvSpPr txBox="1">
            <a:spLocks noGrp="1"/>
          </p:cNvSpPr>
          <p:nvPr>
            <p:ph type="ctrTitle"/>
          </p:nvPr>
        </p:nvSpPr>
        <p:spPr>
          <a:xfrm>
            <a:off x="685800" y="1775355"/>
            <a:ext cx="7772400" cy="1224900"/>
          </a:xfrm>
          <a:prstGeom prst="rect">
            <a:avLst/>
          </a:prstGeom>
          <a:noFill/>
          <a:ln>
            <a:noFill/>
          </a:ln>
        </p:spPr>
        <p:txBody>
          <a:bodyPr spcFirstLastPara="1" wrap="square" lIns="91425" tIns="91425" rIns="91425" bIns="91425" anchor="ctr" anchorCtr="0">
            <a:noAutofit/>
          </a:bodyPr>
          <a:lstStyle>
            <a:lvl1pPr marL="0" marR="0" lvl="0" indent="0" algn="ctr" rtl="0">
              <a:lnSpc>
                <a:spcPct val="100000"/>
              </a:lnSpc>
              <a:spcBef>
                <a:spcPts val="0"/>
              </a:spcBef>
              <a:spcAft>
                <a:spcPts val="0"/>
              </a:spcAft>
              <a:buClr>
                <a:schemeClr val="dk1"/>
              </a:buClr>
              <a:buSzPts val="1400"/>
              <a:buFont typeface="Raleway"/>
              <a:buNone/>
              <a:defRPr sz="3200" b="1" i="0" u="none" strike="noStrike" cap="none">
                <a:solidFill>
                  <a:schemeClr val="dk1"/>
                </a:solidFill>
                <a:latin typeface="Raleway"/>
                <a:ea typeface="Raleway"/>
                <a:cs typeface="Raleway"/>
                <a:sym typeface="Raleway"/>
              </a:defRPr>
            </a:lvl1pPr>
            <a:lvl2pPr lvl="1" indent="0" rtl="0">
              <a:spcBef>
                <a:spcPts val="0"/>
              </a:spcBef>
              <a:spcAft>
                <a:spcPts val="0"/>
              </a:spcAft>
              <a:buSzPts val="1400"/>
              <a:buFont typeface="Arial"/>
              <a:buNone/>
              <a:defRPr sz="1800"/>
            </a:lvl2pPr>
            <a:lvl3pPr lvl="2" indent="0" rtl="0">
              <a:spcBef>
                <a:spcPts val="0"/>
              </a:spcBef>
              <a:spcAft>
                <a:spcPts val="0"/>
              </a:spcAft>
              <a:buSzPts val="1400"/>
              <a:buFont typeface="Arial"/>
              <a:buNone/>
              <a:defRPr sz="1800"/>
            </a:lvl3pPr>
            <a:lvl4pPr lvl="3" indent="0" rtl="0">
              <a:spcBef>
                <a:spcPts val="0"/>
              </a:spcBef>
              <a:spcAft>
                <a:spcPts val="0"/>
              </a:spcAft>
              <a:buSzPts val="1400"/>
              <a:buFont typeface="Arial"/>
              <a:buNone/>
              <a:defRPr sz="1800"/>
            </a:lvl4pPr>
            <a:lvl5pPr lvl="4" indent="0" rtl="0">
              <a:spcBef>
                <a:spcPts val="0"/>
              </a:spcBef>
              <a:spcAft>
                <a:spcPts val="0"/>
              </a:spcAft>
              <a:buSzPts val="1400"/>
              <a:buFont typeface="Arial"/>
              <a:buNone/>
              <a:defRPr sz="1800"/>
            </a:lvl5pPr>
            <a:lvl6pPr lvl="5" indent="0" rtl="0">
              <a:spcBef>
                <a:spcPts val="0"/>
              </a:spcBef>
              <a:spcAft>
                <a:spcPts val="0"/>
              </a:spcAft>
              <a:buSzPts val="1400"/>
              <a:buFont typeface="Arial"/>
              <a:buNone/>
              <a:defRPr sz="1800"/>
            </a:lvl6pPr>
            <a:lvl7pPr lvl="6" indent="0" rtl="0">
              <a:spcBef>
                <a:spcPts val="0"/>
              </a:spcBef>
              <a:spcAft>
                <a:spcPts val="0"/>
              </a:spcAft>
              <a:buSzPts val="1400"/>
              <a:buFont typeface="Arial"/>
              <a:buNone/>
              <a:defRPr sz="1800"/>
            </a:lvl7pPr>
            <a:lvl8pPr lvl="7" indent="0" rtl="0">
              <a:spcBef>
                <a:spcPts val="0"/>
              </a:spcBef>
              <a:spcAft>
                <a:spcPts val="0"/>
              </a:spcAft>
              <a:buSzPts val="1400"/>
              <a:buFont typeface="Arial"/>
              <a:buNone/>
              <a:defRPr sz="1800"/>
            </a:lvl8pPr>
            <a:lvl9pPr lvl="8" indent="0" rtl="0">
              <a:spcBef>
                <a:spcPts val="0"/>
              </a:spcBef>
              <a:spcAft>
                <a:spcPts val="0"/>
              </a:spcAft>
              <a:buSzPts val="1400"/>
              <a:buFont typeface="Arial"/>
              <a:buNone/>
              <a:defRPr sz="1800"/>
            </a:lvl9pPr>
          </a:lstStyle>
          <a:p>
            <a:endParaRPr/>
          </a:p>
        </p:txBody>
      </p:sp>
      <p:sp>
        <p:nvSpPr>
          <p:cNvPr id="26" name="Google Shape;26;p2"/>
          <p:cNvSpPr txBox="1">
            <a:spLocks noGrp="1"/>
          </p:cNvSpPr>
          <p:nvPr>
            <p:ph type="subTitle" idx="1"/>
          </p:nvPr>
        </p:nvSpPr>
        <p:spPr>
          <a:xfrm>
            <a:off x="1371600" y="3238500"/>
            <a:ext cx="6400800" cy="1460400"/>
          </a:xfrm>
          <a:prstGeom prst="rect">
            <a:avLst/>
          </a:prstGeom>
          <a:noFill/>
          <a:ln>
            <a:noFill/>
          </a:ln>
        </p:spPr>
        <p:txBody>
          <a:bodyPr spcFirstLastPara="1" wrap="square" lIns="91425" tIns="91425" rIns="91425" bIns="91425" anchor="t" anchorCtr="0">
            <a:noAutofit/>
          </a:bodyPr>
          <a:lstStyle>
            <a:lvl1pPr marL="0" marR="0" lvl="0" indent="0" algn="ctr" rtl="0">
              <a:lnSpc>
                <a:spcPct val="100000"/>
              </a:lnSpc>
              <a:spcBef>
                <a:spcPts val="560"/>
              </a:spcBef>
              <a:spcAft>
                <a:spcPts val="0"/>
              </a:spcAft>
              <a:buClr>
                <a:srgbClr val="888888"/>
              </a:buClr>
              <a:buSzPts val="1400"/>
              <a:buFont typeface="Arial"/>
              <a:buNone/>
              <a:defRPr sz="2800" b="0" i="0" u="none" strike="noStrike" cap="none">
                <a:solidFill>
                  <a:srgbClr val="888888"/>
                </a:solidFill>
                <a:latin typeface="Raleway"/>
                <a:ea typeface="Raleway"/>
                <a:cs typeface="Raleway"/>
                <a:sym typeface="Raleway"/>
              </a:defRPr>
            </a:lvl1pPr>
            <a:lvl2pPr marL="457200" marR="0" lvl="1" indent="0" algn="ctr" rtl="0">
              <a:lnSpc>
                <a:spcPct val="100000"/>
              </a:lnSpc>
              <a:spcBef>
                <a:spcPts val="400"/>
              </a:spcBef>
              <a:spcAft>
                <a:spcPts val="0"/>
              </a:spcAft>
              <a:buClr>
                <a:srgbClr val="888888"/>
              </a:buClr>
              <a:buSzPts val="1400"/>
              <a:buFont typeface="Arial"/>
              <a:buNone/>
              <a:defRPr sz="2000" b="0" i="0" u="none" strike="noStrike" cap="none">
                <a:solidFill>
                  <a:srgbClr val="888888"/>
                </a:solidFill>
                <a:latin typeface="Raleway"/>
                <a:ea typeface="Raleway"/>
                <a:cs typeface="Raleway"/>
                <a:sym typeface="Raleway"/>
              </a:defRPr>
            </a:lvl2pPr>
            <a:lvl3pPr marL="914400" marR="0" lvl="2" indent="0" algn="ctr" rtl="0">
              <a:lnSpc>
                <a:spcPct val="100000"/>
              </a:lnSpc>
              <a:spcBef>
                <a:spcPts val="360"/>
              </a:spcBef>
              <a:spcAft>
                <a:spcPts val="0"/>
              </a:spcAft>
              <a:buClr>
                <a:srgbClr val="888888"/>
              </a:buClr>
              <a:buSzPts val="1400"/>
              <a:buFont typeface="Arial"/>
              <a:buNone/>
              <a:defRPr sz="1800" b="0" i="0" u="none" strike="noStrike" cap="none">
                <a:solidFill>
                  <a:srgbClr val="888888"/>
                </a:solidFill>
                <a:latin typeface="Raleway"/>
                <a:ea typeface="Raleway"/>
                <a:cs typeface="Raleway"/>
                <a:sym typeface="Raleway"/>
              </a:defRPr>
            </a:lvl3pPr>
            <a:lvl4pPr marL="1371600" marR="0" lvl="3" indent="0" algn="ctr" rtl="0">
              <a:lnSpc>
                <a:spcPct val="100000"/>
              </a:lnSpc>
              <a:spcBef>
                <a:spcPts val="320"/>
              </a:spcBef>
              <a:spcAft>
                <a:spcPts val="0"/>
              </a:spcAft>
              <a:buClr>
                <a:srgbClr val="888888"/>
              </a:buClr>
              <a:buSzPts val="1400"/>
              <a:buFont typeface="Arial"/>
              <a:buNone/>
              <a:defRPr sz="1600" b="0" i="0" u="none" strike="noStrike" cap="none">
                <a:solidFill>
                  <a:srgbClr val="888888"/>
                </a:solidFill>
                <a:latin typeface="Raleway"/>
                <a:ea typeface="Raleway"/>
                <a:cs typeface="Raleway"/>
                <a:sym typeface="Raleway"/>
              </a:defRPr>
            </a:lvl4pPr>
            <a:lvl5pPr marL="1828800" marR="0" lvl="4" indent="0" algn="ctr" rtl="0">
              <a:lnSpc>
                <a:spcPct val="100000"/>
              </a:lnSpc>
              <a:spcBef>
                <a:spcPts val="320"/>
              </a:spcBef>
              <a:spcAft>
                <a:spcPts val="0"/>
              </a:spcAft>
              <a:buClr>
                <a:srgbClr val="888888"/>
              </a:buClr>
              <a:buSzPts val="1400"/>
              <a:buFont typeface="Arial"/>
              <a:buNone/>
              <a:defRPr sz="1600" b="0" i="0" u="none" strike="noStrike" cap="none">
                <a:solidFill>
                  <a:srgbClr val="888888"/>
                </a:solidFill>
                <a:latin typeface="Raleway"/>
                <a:ea typeface="Raleway"/>
                <a:cs typeface="Raleway"/>
                <a:sym typeface="Raleway"/>
              </a:defRPr>
            </a:lvl5pPr>
            <a:lvl6pPr marL="2286000" marR="0" lvl="5" indent="0" algn="ctr" rtl="0">
              <a:lnSpc>
                <a:spcPct val="100000"/>
              </a:lnSpc>
              <a:spcBef>
                <a:spcPts val="400"/>
              </a:spcBef>
              <a:spcAft>
                <a:spcPts val="0"/>
              </a:spcAft>
              <a:buClr>
                <a:srgbClr val="888888"/>
              </a:buClr>
              <a:buSzPts val="1400"/>
              <a:buFont typeface="Arial"/>
              <a:buNone/>
              <a:defRPr sz="2000" b="0" i="0" u="none" strike="noStrike" cap="none">
                <a:solidFill>
                  <a:srgbClr val="888888"/>
                </a:solidFill>
                <a:latin typeface="Calibri"/>
                <a:ea typeface="Calibri"/>
                <a:cs typeface="Calibri"/>
                <a:sym typeface="Calibri"/>
              </a:defRPr>
            </a:lvl6pPr>
            <a:lvl7pPr marL="2743200" marR="0" lvl="6" indent="0" algn="ctr" rtl="0">
              <a:lnSpc>
                <a:spcPct val="100000"/>
              </a:lnSpc>
              <a:spcBef>
                <a:spcPts val="400"/>
              </a:spcBef>
              <a:spcAft>
                <a:spcPts val="0"/>
              </a:spcAft>
              <a:buClr>
                <a:srgbClr val="888888"/>
              </a:buClr>
              <a:buSzPts val="1400"/>
              <a:buFont typeface="Arial"/>
              <a:buNone/>
              <a:defRPr sz="2000" b="0" i="0" u="none" strike="noStrike" cap="none">
                <a:solidFill>
                  <a:srgbClr val="888888"/>
                </a:solidFill>
                <a:latin typeface="Calibri"/>
                <a:ea typeface="Calibri"/>
                <a:cs typeface="Calibri"/>
                <a:sym typeface="Calibri"/>
              </a:defRPr>
            </a:lvl7pPr>
            <a:lvl8pPr marL="3200400" marR="0" lvl="7" indent="0" algn="ctr" rtl="0">
              <a:lnSpc>
                <a:spcPct val="100000"/>
              </a:lnSpc>
              <a:spcBef>
                <a:spcPts val="400"/>
              </a:spcBef>
              <a:spcAft>
                <a:spcPts val="0"/>
              </a:spcAft>
              <a:buClr>
                <a:srgbClr val="888888"/>
              </a:buClr>
              <a:buSzPts val="1400"/>
              <a:buFont typeface="Arial"/>
              <a:buNone/>
              <a:defRPr sz="2000" b="0" i="0" u="none" strike="noStrike" cap="none">
                <a:solidFill>
                  <a:srgbClr val="888888"/>
                </a:solidFill>
                <a:latin typeface="Calibri"/>
                <a:ea typeface="Calibri"/>
                <a:cs typeface="Calibri"/>
                <a:sym typeface="Calibri"/>
              </a:defRPr>
            </a:lvl8pPr>
            <a:lvl9pPr marL="3657600" marR="0" lvl="8" indent="0" algn="ctr" rtl="0">
              <a:lnSpc>
                <a:spcPct val="100000"/>
              </a:lnSpc>
              <a:spcBef>
                <a:spcPts val="400"/>
              </a:spcBef>
              <a:spcAft>
                <a:spcPts val="0"/>
              </a:spcAft>
              <a:buClr>
                <a:srgbClr val="888888"/>
              </a:buClr>
              <a:buSzPts val="1400"/>
              <a:buFont typeface="Arial"/>
              <a:buNone/>
              <a:defRPr sz="2000" b="0" i="0" u="none" strike="noStrike" cap="none">
                <a:solidFill>
                  <a:srgbClr val="888888"/>
                </a:solidFill>
                <a:latin typeface="Calibri"/>
                <a:ea typeface="Calibri"/>
                <a:cs typeface="Calibri"/>
                <a:sym typeface="Calibri"/>
              </a:defRPr>
            </a:lvl9pPr>
          </a:lstStyle>
          <a:p>
            <a:endParaRPr/>
          </a:p>
        </p:txBody>
      </p:sp>
      <p:sp>
        <p:nvSpPr>
          <p:cNvPr id="27" name="Google Shape;27;p2"/>
          <p:cNvSpPr txBox="1">
            <a:spLocks noGrp="1"/>
          </p:cNvSpPr>
          <p:nvPr>
            <p:ph type="dt" idx="10"/>
          </p:nvPr>
        </p:nvSpPr>
        <p:spPr>
          <a:xfrm>
            <a:off x="457200" y="6944778"/>
            <a:ext cx="2133600" cy="304200"/>
          </a:xfrm>
          <a:prstGeom prst="rect">
            <a:avLst/>
          </a:prstGeom>
          <a:noFill/>
          <a:ln>
            <a:noFill/>
          </a:ln>
        </p:spPr>
        <p:txBody>
          <a:bodyPr spcFirstLastPara="1" wrap="square" lIns="91425" tIns="91425" rIns="91425" bIns="91425" anchor="t" anchorCtr="0">
            <a:noAutofit/>
          </a:bodyPr>
          <a:lstStyle>
            <a:lvl1pPr marL="0" marR="0" lvl="0"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28" name="Google Shape;28;p2"/>
          <p:cNvSpPr txBox="1">
            <a:spLocks noGrp="1"/>
          </p:cNvSpPr>
          <p:nvPr>
            <p:ph type="sldNum" idx="12"/>
          </p:nvPr>
        </p:nvSpPr>
        <p:spPr>
          <a:xfrm>
            <a:off x="6553200" y="5248689"/>
            <a:ext cx="2133600" cy="3042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29" name="Google Shape;29;p2"/>
          <p:cNvSpPr/>
          <p:nvPr/>
        </p:nvSpPr>
        <p:spPr>
          <a:xfrm>
            <a:off x="301037" y="553989"/>
            <a:ext cx="8541900" cy="3762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Footer without Title">
  <p:cSld name="Footer without Title">
    <p:spTree>
      <p:nvGrpSpPr>
        <p:cNvPr id="1" name="Shape 268"/>
        <p:cNvGrpSpPr/>
        <p:nvPr/>
      </p:nvGrpSpPr>
      <p:grpSpPr>
        <a:xfrm>
          <a:off x="0" y="0"/>
          <a:ext cx="0" cy="0"/>
          <a:chOff x="0" y="0"/>
          <a:chExt cx="0" cy="0"/>
        </a:xfrm>
      </p:grpSpPr>
      <p:sp>
        <p:nvSpPr>
          <p:cNvPr id="269" name="Google Shape;269;p11"/>
          <p:cNvSpPr txBox="1">
            <a:spLocks noGrp="1"/>
          </p:cNvSpPr>
          <p:nvPr>
            <p:ph type="title"/>
          </p:nvPr>
        </p:nvSpPr>
        <p:spPr>
          <a:xfrm>
            <a:off x="447793" y="145247"/>
            <a:ext cx="6096000" cy="395699"/>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chemeClr val="dk1"/>
              </a:buClr>
              <a:buSzPts val="1400"/>
              <a:buFont typeface="Raleway"/>
              <a:buNone/>
              <a:defRPr sz="1400" b="1" i="0" u="none" strike="noStrike" cap="none">
                <a:solidFill>
                  <a:schemeClr val="dk1"/>
                </a:solidFill>
                <a:latin typeface="Raleway"/>
                <a:ea typeface="Raleway"/>
                <a:cs typeface="Raleway"/>
                <a:sym typeface="Raleway"/>
              </a:defRPr>
            </a:lvl1pPr>
            <a:lvl2pPr lvl="1" indent="0" rtl="0">
              <a:spcBef>
                <a:spcPts val="0"/>
              </a:spcBef>
              <a:spcAft>
                <a:spcPts val="0"/>
              </a:spcAft>
              <a:buSzPts val="1400"/>
              <a:buFont typeface="Arial"/>
              <a:buNone/>
              <a:defRPr sz="1800"/>
            </a:lvl2pPr>
            <a:lvl3pPr lvl="2" indent="0" rtl="0">
              <a:spcBef>
                <a:spcPts val="0"/>
              </a:spcBef>
              <a:spcAft>
                <a:spcPts val="0"/>
              </a:spcAft>
              <a:buSzPts val="1400"/>
              <a:buFont typeface="Arial"/>
              <a:buNone/>
              <a:defRPr sz="1800"/>
            </a:lvl3pPr>
            <a:lvl4pPr lvl="3" indent="0" rtl="0">
              <a:spcBef>
                <a:spcPts val="0"/>
              </a:spcBef>
              <a:spcAft>
                <a:spcPts val="0"/>
              </a:spcAft>
              <a:buSzPts val="1400"/>
              <a:buFont typeface="Arial"/>
              <a:buNone/>
              <a:defRPr sz="1800"/>
            </a:lvl4pPr>
            <a:lvl5pPr lvl="4" indent="0" rtl="0">
              <a:spcBef>
                <a:spcPts val="0"/>
              </a:spcBef>
              <a:spcAft>
                <a:spcPts val="0"/>
              </a:spcAft>
              <a:buSzPts val="1400"/>
              <a:buFont typeface="Arial"/>
              <a:buNone/>
              <a:defRPr sz="1800"/>
            </a:lvl5pPr>
            <a:lvl6pPr lvl="5" indent="0" rtl="0">
              <a:spcBef>
                <a:spcPts val="0"/>
              </a:spcBef>
              <a:spcAft>
                <a:spcPts val="0"/>
              </a:spcAft>
              <a:buSzPts val="1400"/>
              <a:buFont typeface="Arial"/>
              <a:buNone/>
              <a:defRPr sz="1800"/>
            </a:lvl6pPr>
            <a:lvl7pPr lvl="6" indent="0" rtl="0">
              <a:spcBef>
                <a:spcPts val="0"/>
              </a:spcBef>
              <a:spcAft>
                <a:spcPts val="0"/>
              </a:spcAft>
              <a:buSzPts val="1400"/>
              <a:buFont typeface="Arial"/>
              <a:buNone/>
              <a:defRPr sz="1800"/>
            </a:lvl7pPr>
            <a:lvl8pPr lvl="7" indent="0" rtl="0">
              <a:spcBef>
                <a:spcPts val="0"/>
              </a:spcBef>
              <a:spcAft>
                <a:spcPts val="0"/>
              </a:spcAft>
              <a:buSzPts val="1400"/>
              <a:buFont typeface="Arial"/>
              <a:buNone/>
              <a:defRPr sz="1800"/>
            </a:lvl8pPr>
            <a:lvl9pPr lvl="8" indent="0" rtl="0">
              <a:spcBef>
                <a:spcPts val="0"/>
              </a:spcBef>
              <a:spcAft>
                <a:spcPts val="0"/>
              </a:spcAft>
              <a:buSzPts val="1400"/>
              <a:buFont typeface="Arial"/>
              <a:buNone/>
              <a:defRPr sz="1800"/>
            </a:lvl9pPr>
          </a:lstStyle>
          <a:p>
            <a:endParaRPr/>
          </a:p>
        </p:txBody>
      </p:sp>
      <p:sp>
        <p:nvSpPr>
          <p:cNvPr id="270" name="Google Shape;270;p11"/>
          <p:cNvSpPr txBox="1">
            <a:spLocks noGrp="1"/>
          </p:cNvSpPr>
          <p:nvPr>
            <p:ph type="dt" idx="10"/>
          </p:nvPr>
        </p:nvSpPr>
        <p:spPr>
          <a:xfrm>
            <a:off x="457200" y="6944778"/>
            <a:ext cx="2133600" cy="304200"/>
          </a:xfrm>
          <a:prstGeom prst="rect">
            <a:avLst/>
          </a:prstGeom>
          <a:noFill/>
          <a:ln>
            <a:noFill/>
          </a:ln>
        </p:spPr>
        <p:txBody>
          <a:bodyPr spcFirstLastPara="1" wrap="square" lIns="91425" tIns="91425" rIns="91425" bIns="91425" anchor="t" anchorCtr="0">
            <a:noAutofit/>
          </a:bodyPr>
          <a:lstStyle>
            <a:lvl1pPr marL="0" marR="0" lvl="0"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271" name="Google Shape;271;p11"/>
          <p:cNvSpPr txBox="1">
            <a:spLocks noGrp="1"/>
          </p:cNvSpPr>
          <p:nvPr>
            <p:ph type="sldNum" idx="12"/>
          </p:nvPr>
        </p:nvSpPr>
        <p:spPr>
          <a:xfrm>
            <a:off x="6553200" y="5248689"/>
            <a:ext cx="2133600" cy="3042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272" name="Google Shape;272;p11"/>
          <p:cNvSpPr/>
          <p:nvPr/>
        </p:nvSpPr>
        <p:spPr>
          <a:xfrm>
            <a:off x="0" y="-94496"/>
            <a:ext cx="9144000" cy="18639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FullScreen_Img">
  <p:cSld name="FullScreen_Img">
    <p:spTree>
      <p:nvGrpSpPr>
        <p:cNvPr id="1" name="Shape 273"/>
        <p:cNvGrpSpPr/>
        <p:nvPr/>
      </p:nvGrpSpPr>
      <p:grpSpPr>
        <a:xfrm>
          <a:off x="0" y="0"/>
          <a:ext cx="0" cy="0"/>
          <a:chOff x="0" y="0"/>
          <a:chExt cx="0" cy="0"/>
        </a:xfrm>
      </p:grpSpPr>
      <p:sp>
        <p:nvSpPr>
          <p:cNvPr id="274" name="Google Shape;274;p12"/>
          <p:cNvSpPr txBox="1">
            <a:spLocks noGrp="1"/>
          </p:cNvSpPr>
          <p:nvPr>
            <p:ph type="dt" idx="10"/>
          </p:nvPr>
        </p:nvSpPr>
        <p:spPr>
          <a:xfrm>
            <a:off x="457200" y="6944778"/>
            <a:ext cx="2133600" cy="304200"/>
          </a:xfrm>
          <a:prstGeom prst="rect">
            <a:avLst/>
          </a:prstGeom>
          <a:noFill/>
          <a:ln>
            <a:noFill/>
          </a:ln>
        </p:spPr>
        <p:txBody>
          <a:bodyPr spcFirstLastPara="1" wrap="square" lIns="91425" tIns="91425" rIns="91425" bIns="91425" anchor="t" anchorCtr="0">
            <a:noAutofit/>
          </a:bodyPr>
          <a:lstStyle>
            <a:lvl1pPr marL="0" marR="0" lvl="0"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275" name="Google Shape;275;p12"/>
          <p:cNvSpPr/>
          <p:nvPr/>
        </p:nvSpPr>
        <p:spPr>
          <a:xfrm>
            <a:off x="0" y="0"/>
            <a:ext cx="9144000" cy="5715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76" name="Google Shape;276;p12"/>
          <p:cNvSpPr>
            <a:spLocks noGrp="1"/>
          </p:cNvSpPr>
          <p:nvPr>
            <p:ph type="pic" idx="2"/>
          </p:nvPr>
        </p:nvSpPr>
        <p:spPr>
          <a:xfrm>
            <a:off x="0" y="0"/>
            <a:ext cx="9144000" cy="5715000"/>
          </a:xfrm>
          <a:prstGeom prst="rect">
            <a:avLst/>
          </a:prstGeom>
          <a:noFill/>
          <a:ln>
            <a:noFill/>
          </a:ln>
        </p:spPr>
        <p:txBody>
          <a:bodyPr spcFirstLastPara="1" wrap="square" lIns="91425" tIns="91425" rIns="91425" bIns="91425" anchor="t" anchorCtr="0">
            <a:noAutofit/>
          </a:bodyPr>
          <a:lstStyle>
            <a:lvl1pPr marL="0" marR="0" lvl="0" indent="0" algn="ctr" rtl="0">
              <a:lnSpc>
                <a:spcPct val="100000"/>
              </a:lnSpc>
              <a:spcBef>
                <a:spcPts val="480"/>
              </a:spcBef>
              <a:spcAft>
                <a:spcPts val="0"/>
              </a:spcAft>
              <a:buClr>
                <a:schemeClr val="dk1"/>
              </a:buClr>
              <a:buSzPts val="1400"/>
              <a:buFont typeface="Arial"/>
              <a:buNone/>
              <a:defRPr sz="2400" b="0" i="0" u="none" strike="noStrike" cap="none">
                <a:solidFill>
                  <a:schemeClr val="dk1"/>
                </a:solidFill>
                <a:latin typeface="Raleway"/>
                <a:ea typeface="Raleway"/>
                <a:cs typeface="Raleway"/>
                <a:sym typeface="Raleway"/>
              </a:defRPr>
            </a:lvl1pPr>
            <a:lvl2pPr marL="742950" marR="0" lvl="1" indent="-15875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Raleway"/>
                <a:ea typeface="Raleway"/>
                <a:cs typeface="Raleway"/>
                <a:sym typeface="Raleway"/>
              </a:defRPr>
            </a:lvl2pPr>
            <a:lvl3pPr marL="1143000" marR="0" lvl="2" indent="-1143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Raleway"/>
                <a:ea typeface="Raleway"/>
                <a:cs typeface="Raleway"/>
                <a:sym typeface="Raleway"/>
              </a:defRPr>
            </a:lvl3pPr>
            <a:lvl4pPr marL="1600200" marR="0" lvl="3" indent="-1270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Raleway"/>
                <a:ea typeface="Raleway"/>
                <a:cs typeface="Raleway"/>
                <a:sym typeface="Raleway"/>
              </a:defRPr>
            </a:lvl4pPr>
            <a:lvl5pPr marL="2057400" marR="0" lvl="4" indent="-1270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Raleway"/>
                <a:ea typeface="Raleway"/>
                <a:cs typeface="Raleway"/>
                <a:sym typeface="Raleway"/>
              </a:defRPr>
            </a:lvl5pPr>
            <a:lvl6pPr marL="2514600" marR="0" lvl="5" indent="-101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Portada University">
  <p:cSld name="Portada University">
    <p:spTree>
      <p:nvGrpSpPr>
        <p:cNvPr id="1" name="Shape 287"/>
        <p:cNvGrpSpPr/>
        <p:nvPr/>
      </p:nvGrpSpPr>
      <p:grpSpPr>
        <a:xfrm>
          <a:off x="0" y="0"/>
          <a:ext cx="0" cy="0"/>
          <a:chOff x="0" y="0"/>
          <a:chExt cx="0" cy="0"/>
        </a:xfrm>
      </p:grpSpPr>
      <p:sp>
        <p:nvSpPr>
          <p:cNvPr id="288" name="Google Shape;288;p15"/>
          <p:cNvSpPr/>
          <p:nvPr/>
        </p:nvSpPr>
        <p:spPr>
          <a:xfrm>
            <a:off x="-520995" y="-1500850"/>
            <a:ext cx="5449399" cy="7786943"/>
          </a:xfrm>
          <a:custGeom>
            <a:avLst/>
            <a:gdLst/>
            <a:ahLst/>
            <a:cxnLst/>
            <a:rect l="l" t="t" r="r" b="b"/>
            <a:pathLst>
              <a:path w="5449399" h="7015264" extrusionOk="0">
                <a:moveTo>
                  <a:pt x="5448899" y="3397118"/>
                </a:moveTo>
                <a:cubicBezTo>
                  <a:pt x="5448152" y="3139504"/>
                  <a:pt x="5334829" y="3023194"/>
                  <a:pt x="5212495" y="2935912"/>
                </a:cubicBezTo>
                <a:lnTo>
                  <a:pt x="5207266" y="2932178"/>
                </a:lnTo>
                <a:lnTo>
                  <a:pt x="508808" y="51870"/>
                </a:lnTo>
                <a:lnTo>
                  <a:pt x="498601" y="46044"/>
                </a:lnTo>
                <a:cubicBezTo>
                  <a:pt x="382789" y="-15098"/>
                  <a:pt x="253783" y="-15347"/>
                  <a:pt x="153505" y="45297"/>
                </a:cubicBezTo>
                <a:cubicBezTo>
                  <a:pt x="57061" y="103651"/>
                  <a:pt x="-347" y="210600"/>
                  <a:pt x="2" y="331441"/>
                </a:cubicBezTo>
                <a:lnTo>
                  <a:pt x="499" y="513922"/>
                </a:lnTo>
                <a:cubicBezTo>
                  <a:pt x="1246" y="787718"/>
                  <a:pt x="104611" y="873854"/>
                  <a:pt x="219676" y="944606"/>
                </a:cubicBezTo>
                <a:lnTo>
                  <a:pt x="4335638" y="3495951"/>
                </a:lnTo>
                <a:lnTo>
                  <a:pt x="236207" y="6068855"/>
                </a:lnTo>
                <a:lnTo>
                  <a:pt x="233767" y="6070398"/>
                </a:lnTo>
                <a:cubicBezTo>
                  <a:pt x="119199" y="6141996"/>
                  <a:pt x="16432" y="6228881"/>
                  <a:pt x="17229" y="6502129"/>
                </a:cubicBezTo>
                <a:lnTo>
                  <a:pt x="17727" y="6684659"/>
                </a:lnTo>
                <a:cubicBezTo>
                  <a:pt x="18075" y="6805450"/>
                  <a:pt x="75633" y="6912200"/>
                  <a:pt x="171728" y="6970156"/>
                </a:cubicBezTo>
                <a:cubicBezTo>
                  <a:pt x="221618" y="7000229"/>
                  <a:pt x="278628" y="7015265"/>
                  <a:pt x="337629" y="7015265"/>
                </a:cubicBezTo>
                <a:cubicBezTo>
                  <a:pt x="396979" y="7015265"/>
                  <a:pt x="458371" y="7000030"/>
                  <a:pt x="516476" y="6969608"/>
                </a:cubicBezTo>
                <a:lnTo>
                  <a:pt x="522401" y="6966521"/>
                </a:lnTo>
                <a:lnTo>
                  <a:pt x="5204976" y="4058679"/>
                </a:lnTo>
                <a:lnTo>
                  <a:pt x="5215980" y="4051310"/>
                </a:lnTo>
                <a:cubicBezTo>
                  <a:pt x="5337618" y="3962982"/>
                  <a:pt x="5450094" y="3845776"/>
                  <a:pt x="5449397" y="3588859"/>
                </a:cubicBezTo>
                <a:lnTo>
                  <a:pt x="5448899" y="3397118"/>
                </a:lnTo>
                <a:close/>
              </a:path>
            </a:pathLst>
          </a:custGeom>
          <a:solidFill>
            <a:srgbClr val="CB1E4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grpSp>
        <p:nvGrpSpPr>
          <p:cNvPr id="289" name="Google Shape;289;p15"/>
          <p:cNvGrpSpPr/>
          <p:nvPr/>
        </p:nvGrpSpPr>
        <p:grpSpPr>
          <a:xfrm>
            <a:off x="445593" y="2223645"/>
            <a:ext cx="2196917" cy="575392"/>
            <a:chOff x="363193" y="1700338"/>
            <a:chExt cx="2196917" cy="517858"/>
          </a:xfrm>
        </p:grpSpPr>
        <p:sp>
          <p:nvSpPr>
            <p:cNvPr id="290" name="Google Shape;290;p15"/>
            <p:cNvSpPr/>
            <p:nvPr/>
          </p:nvSpPr>
          <p:spPr>
            <a:xfrm>
              <a:off x="363193" y="1700338"/>
              <a:ext cx="179113" cy="291943"/>
            </a:xfrm>
            <a:custGeom>
              <a:avLst/>
              <a:gdLst/>
              <a:ahLst/>
              <a:cxnLst/>
              <a:rect l="l" t="t" r="r" b="b"/>
              <a:pathLst>
                <a:path w="179113" h="291943" extrusionOk="0">
                  <a:moveTo>
                    <a:pt x="161354" y="17304"/>
                  </a:moveTo>
                  <a:cubicBezTo>
                    <a:pt x="149514" y="5768"/>
                    <a:pt x="133222" y="0"/>
                    <a:pt x="112426" y="0"/>
                  </a:cubicBezTo>
                  <a:lnTo>
                    <a:pt x="7286" y="0"/>
                  </a:lnTo>
                  <a:cubicBezTo>
                    <a:pt x="2429" y="0"/>
                    <a:pt x="0" y="2429"/>
                    <a:pt x="0" y="7286"/>
                  </a:cubicBezTo>
                  <a:lnTo>
                    <a:pt x="0" y="284709"/>
                  </a:lnTo>
                  <a:cubicBezTo>
                    <a:pt x="0" y="289515"/>
                    <a:pt x="2429" y="291944"/>
                    <a:pt x="7286" y="291944"/>
                  </a:cubicBezTo>
                  <a:lnTo>
                    <a:pt x="112426" y="291944"/>
                  </a:lnTo>
                  <a:cubicBezTo>
                    <a:pt x="133222" y="291944"/>
                    <a:pt x="149514" y="286125"/>
                    <a:pt x="161354" y="274437"/>
                  </a:cubicBezTo>
                  <a:cubicBezTo>
                    <a:pt x="173143" y="262750"/>
                    <a:pt x="179113" y="246508"/>
                    <a:pt x="179113" y="225713"/>
                  </a:cubicBezTo>
                  <a:lnTo>
                    <a:pt x="179113" y="57174"/>
                  </a:lnTo>
                  <a:cubicBezTo>
                    <a:pt x="179113" y="36076"/>
                    <a:pt x="173143" y="28840"/>
                    <a:pt x="161354" y="17304"/>
                  </a:cubicBezTo>
                  <a:moveTo>
                    <a:pt x="137219" y="223992"/>
                  </a:moveTo>
                  <a:cubicBezTo>
                    <a:pt x="137219" y="245091"/>
                    <a:pt x="126948" y="255615"/>
                    <a:pt x="106405" y="255615"/>
                  </a:cubicBezTo>
                  <a:lnTo>
                    <a:pt x="46195" y="255615"/>
                  </a:lnTo>
                  <a:cubicBezTo>
                    <a:pt x="43058" y="255615"/>
                    <a:pt x="41489" y="254047"/>
                    <a:pt x="41489" y="250910"/>
                  </a:cubicBezTo>
                  <a:lnTo>
                    <a:pt x="41489" y="40629"/>
                  </a:lnTo>
                  <a:cubicBezTo>
                    <a:pt x="41489" y="37796"/>
                    <a:pt x="43058" y="36329"/>
                    <a:pt x="46195" y="36329"/>
                  </a:cubicBezTo>
                  <a:lnTo>
                    <a:pt x="106456" y="36329"/>
                  </a:lnTo>
                  <a:cubicBezTo>
                    <a:pt x="126998" y="36329"/>
                    <a:pt x="137269" y="37796"/>
                    <a:pt x="137269" y="58844"/>
                  </a:cubicBezTo>
                  <a:lnTo>
                    <a:pt x="137269" y="223992"/>
                  </a:lnTo>
                  <a:close/>
                </a:path>
              </a:pathLst>
            </a:custGeom>
            <a:solidFill>
              <a:srgbClr val="CB1E4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291" name="Google Shape;291;p15"/>
            <p:cNvSpPr/>
            <p:nvPr/>
          </p:nvSpPr>
          <p:spPr>
            <a:xfrm>
              <a:off x="581164" y="1774310"/>
              <a:ext cx="41489" cy="217920"/>
            </a:xfrm>
            <a:custGeom>
              <a:avLst/>
              <a:gdLst/>
              <a:ahLst/>
              <a:cxnLst/>
              <a:rect l="l" t="t" r="r" b="b"/>
              <a:pathLst>
                <a:path w="41489" h="217920" extrusionOk="0">
                  <a:moveTo>
                    <a:pt x="34204" y="0"/>
                  </a:moveTo>
                  <a:lnTo>
                    <a:pt x="6831" y="0"/>
                  </a:lnTo>
                  <a:cubicBezTo>
                    <a:pt x="2277" y="0"/>
                    <a:pt x="0" y="2429"/>
                    <a:pt x="0" y="7235"/>
                  </a:cubicBezTo>
                  <a:lnTo>
                    <a:pt x="0" y="210685"/>
                  </a:lnTo>
                  <a:cubicBezTo>
                    <a:pt x="0" y="215492"/>
                    <a:pt x="2429" y="217921"/>
                    <a:pt x="7235" y="217921"/>
                  </a:cubicBezTo>
                  <a:lnTo>
                    <a:pt x="34608" y="217921"/>
                  </a:lnTo>
                  <a:cubicBezTo>
                    <a:pt x="37189" y="217921"/>
                    <a:pt x="38960" y="217415"/>
                    <a:pt x="39972" y="216453"/>
                  </a:cubicBezTo>
                  <a:cubicBezTo>
                    <a:pt x="40933" y="215441"/>
                    <a:pt x="41489" y="213519"/>
                    <a:pt x="41489" y="210685"/>
                  </a:cubicBezTo>
                  <a:lnTo>
                    <a:pt x="41489" y="7235"/>
                  </a:lnTo>
                  <a:cubicBezTo>
                    <a:pt x="41489" y="2429"/>
                    <a:pt x="39061" y="0"/>
                    <a:pt x="34204" y="0"/>
                  </a:cubicBezTo>
                </a:path>
              </a:pathLst>
            </a:custGeom>
            <a:solidFill>
              <a:srgbClr val="CB1E4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292" name="Google Shape;292;p15"/>
            <p:cNvSpPr/>
            <p:nvPr/>
          </p:nvSpPr>
          <p:spPr>
            <a:xfrm>
              <a:off x="581164" y="1701349"/>
              <a:ext cx="41439" cy="43918"/>
            </a:xfrm>
            <a:custGeom>
              <a:avLst/>
              <a:gdLst/>
              <a:ahLst/>
              <a:cxnLst/>
              <a:rect l="l" t="t" r="r" b="b"/>
              <a:pathLst>
                <a:path w="41439" h="43918" extrusionOk="0">
                  <a:moveTo>
                    <a:pt x="34608" y="0"/>
                  </a:moveTo>
                  <a:lnTo>
                    <a:pt x="6831" y="0"/>
                  </a:lnTo>
                  <a:cubicBezTo>
                    <a:pt x="2277" y="0"/>
                    <a:pt x="0" y="2277"/>
                    <a:pt x="0" y="6881"/>
                  </a:cubicBezTo>
                  <a:lnTo>
                    <a:pt x="0" y="36683"/>
                  </a:lnTo>
                  <a:cubicBezTo>
                    <a:pt x="0" y="41489"/>
                    <a:pt x="2226" y="43918"/>
                    <a:pt x="6831" y="43918"/>
                  </a:cubicBezTo>
                  <a:lnTo>
                    <a:pt x="34608" y="43918"/>
                  </a:lnTo>
                  <a:cubicBezTo>
                    <a:pt x="39162" y="43918"/>
                    <a:pt x="41439" y="41489"/>
                    <a:pt x="41439" y="36683"/>
                  </a:cubicBezTo>
                  <a:lnTo>
                    <a:pt x="41439" y="6831"/>
                  </a:lnTo>
                  <a:cubicBezTo>
                    <a:pt x="41489" y="2277"/>
                    <a:pt x="39162" y="0"/>
                    <a:pt x="34608" y="0"/>
                  </a:cubicBezTo>
                </a:path>
              </a:pathLst>
            </a:custGeom>
            <a:solidFill>
              <a:srgbClr val="CB1E4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293" name="Google Shape;293;p15"/>
            <p:cNvSpPr/>
            <p:nvPr/>
          </p:nvSpPr>
          <p:spPr>
            <a:xfrm>
              <a:off x="658122" y="1774310"/>
              <a:ext cx="169651" cy="284556"/>
            </a:xfrm>
            <a:custGeom>
              <a:avLst/>
              <a:gdLst/>
              <a:ahLst/>
              <a:cxnLst/>
              <a:rect l="l" t="t" r="r" b="b"/>
              <a:pathLst>
                <a:path w="169651" h="284556" extrusionOk="0">
                  <a:moveTo>
                    <a:pt x="161961" y="0"/>
                  </a:moveTo>
                  <a:lnTo>
                    <a:pt x="66231" y="0"/>
                  </a:lnTo>
                  <a:cubicBezTo>
                    <a:pt x="45436" y="0"/>
                    <a:pt x="29194" y="5768"/>
                    <a:pt x="17557" y="17254"/>
                  </a:cubicBezTo>
                  <a:cubicBezTo>
                    <a:pt x="5869" y="28790"/>
                    <a:pt x="0" y="45132"/>
                    <a:pt x="0" y="66181"/>
                  </a:cubicBezTo>
                  <a:lnTo>
                    <a:pt x="0" y="140963"/>
                  </a:lnTo>
                  <a:cubicBezTo>
                    <a:pt x="0" y="162062"/>
                    <a:pt x="5464" y="178405"/>
                    <a:pt x="16444" y="189941"/>
                  </a:cubicBezTo>
                  <a:cubicBezTo>
                    <a:pt x="27424" y="201477"/>
                    <a:pt x="43159" y="207194"/>
                    <a:pt x="63651" y="207194"/>
                  </a:cubicBezTo>
                  <a:lnTo>
                    <a:pt x="82878" y="207194"/>
                  </a:lnTo>
                  <a:cubicBezTo>
                    <a:pt x="104533" y="207194"/>
                    <a:pt x="118953" y="199503"/>
                    <a:pt x="126088" y="184122"/>
                  </a:cubicBezTo>
                  <a:lnTo>
                    <a:pt x="127808" y="184122"/>
                  </a:lnTo>
                  <a:lnTo>
                    <a:pt x="127808" y="216605"/>
                  </a:lnTo>
                  <a:cubicBezTo>
                    <a:pt x="127808" y="237653"/>
                    <a:pt x="117385" y="248228"/>
                    <a:pt x="96589" y="248228"/>
                  </a:cubicBezTo>
                  <a:lnTo>
                    <a:pt x="22617" y="248228"/>
                  </a:lnTo>
                  <a:cubicBezTo>
                    <a:pt x="17760" y="248228"/>
                    <a:pt x="15381" y="250657"/>
                    <a:pt x="15381" y="255514"/>
                  </a:cubicBezTo>
                  <a:lnTo>
                    <a:pt x="15381" y="277726"/>
                  </a:lnTo>
                  <a:cubicBezTo>
                    <a:pt x="15381" y="282280"/>
                    <a:pt x="17810" y="284557"/>
                    <a:pt x="22617" y="284557"/>
                  </a:cubicBezTo>
                  <a:lnTo>
                    <a:pt x="102965" y="284557"/>
                  </a:lnTo>
                  <a:cubicBezTo>
                    <a:pt x="123760" y="284557"/>
                    <a:pt x="140052" y="278789"/>
                    <a:pt x="151892" y="267303"/>
                  </a:cubicBezTo>
                  <a:cubicBezTo>
                    <a:pt x="163681" y="255717"/>
                    <a:pt x="169651" y="239576"/>
                    <a:pt x="169651" y="218781"/>
                  </a:cubicBezTo>
                  <a:lnTo>
                    <a:pt x="169651" y="7235"/>
                  </a:lnTo>
                  <a:cubicBezTo>
                    <a:pt x="169651" y="2429"/>
                    <a:pt x="167122" y="0"/>
                    <a:pt x="161961" y="0"/>
                  </a:cubicBezTo>
                  <a:moveTo>
                    <a:pt x="127757" y="134638"/>
                  </a:moveTo>
                  <a:cubicBezTo>
                    <a:pt x="127757" y="158571"/>
                    <a:pt x="116069" y="170511"/>
                    <a:pt x="92694" y="170511"/>
                  </a:cubicBezTo>
                  <a:lnTo>
                    <a:pt x="72202" y="170511"/>
                  </a:lnTo>
                  <a:cubicBezTo>
                    <a:pt x="51963" y="170511"/>
                    <a:pt x="41844" y="159987"/>
                    <a:pt x="41844" y="138888"/>
                  </a:cubicBezTo>
                  <a:lnTo>
                    <a:pt x="41844" y="67952"/>
                  </a:lnTo>
                  <a:cubicBezTo>
                    <a:pt x="41844" y="46903"/>
                    <a:pt x="51963" y="36329"/>
                    <a:pt x="72202" y="36329"/>
                  </a:cubicBezTo>
                  <a:lnTo>
                    <a:pt x="123052" y="36329"/>
                  </a:lnTo>
                  <a:cubicBezTo>
                    <a:pt x="126189" y="36329"/>
                    <a:pt x="127757" y="37745"/>
                    <a:pt x="127757" y="40579"/>
                  </a:cubicBezTo>
                  <a:lnTo>
                    <a:pt x="127757" y="134638"/>
                  </a:lnTo>
                  <a:close/>
                </a:path>
              </a:pathLst>
            </a:custGeom>
            <a:solidFill>
              <a:srgbClr val="CB1E4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294" name="Google Shape;294;p15"/>
            <p:cNvSpPr/>
            <p:nvPr/>
          </p:nvSpPr>
          <p:spPr>
            <a:xfrm>
              <a:off x="866227" y="1701349"/>
              <a:ext cx="41439" cy="43918"/>
            </a:xfrm>
            <a:custGeom>
              <a:avLst/>
              <a:gdLst/>
              <a:ahLst/>
              <a:cxnLst/>
              <a:rect l="l" t="t" r="r" b="b"/>
              <a:pathLst>
                <a:path w="41439" h="43918" extrusionOk="0">
                  <a:moveTo>
                    <a:pt x="34608" y="0"/>
                  </a:moveTo>
                  <a:lnTo>
                    <a:pt x="6831" y="0"/>
                  </a:lnTo>
                  <a:cubicBezTo>
                    <a:pt x="2277" y="0"/>
                    <a:pt x="0" y="2277"/>
                    <a:pt x="0" y="6881"/>
                  </a:cubicBezTo>
                  <a:lnTo>
                    <a:pt x="0" y="36683"/>
                  </a:lnTo>
                  <a:cubicBezTo>
                    <a:pt x="0" y="41489"/>
                    <a:pt x="2277" y="43918"/>
                    <a:pt x="6831" y="43918"/>
                  </a:cubicBezTo>
                  <a:lnTo>
                    <a:pt x="34608" y="43918"/>
                  </a:lnTo>
                  <a:cubicBezTo>
                    <a:pt x="39162" y="43918"/>
                    <a:pt x="41439" y="41489"/>
                    <a:pt x="41439" y="36683"/>
                  </a:cubicBezTo>
                  <a:lnTo>
                    <a:pt x="41439" y="6831"/>
                  </a:lnTo>
                  <a:cubicBezTo>
                    <a:pt x="41489" y="2277"/>
                    <a:pt x="39213" y="0"/>
                    <a:pt x="34608" y="0"/>
                  </a:cubicBezTo>
                </a:path>
              </a:pathLst>
            </a:custGeom>
            <a:solidFill>
              <a:srgbClr val="CB1E4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295" name="Google Shape;295;p15"/>
            <p:cNvSpPr/>
            <p:nvPr/>
          </p:nvSpPr>
          <p:spPr>
            <a:xfrm>
              <a:off x="866227" y="1774310"/>
              <a:ext cx="41489" cy="217920"/>
            </a:xfrm>
            <a:custGeom>
              <a:avLst/>
              <a:gdLst/>
              <a:ahLst/>
              <a:cxnLst/>
              <a:rect l="l" t="t" r="r" b="b"/>
              <a:pathLst>
                <a:path w="41489" h="217920" extrusionOk="0">
                  <a:moveTo>
                    <a:pt x="34204" y="0"/>
                  </a:moveTo>
                  <a:lnTo>
                    <a:pt x="6831" y="0"/>
                  </a:lnTo>
                  <a:cubicBezTo>
                    <a:pt x="2277" y="0"/>
                    <a:pt x="0" y="2429"/>
                    <a:pt x="0" y="7235"/>
                  </a:cubicBezTo>
                  <a:lnTo>
                    <a:pt x="0" y="210685"/>
                  </a:lnTo>
                  <a:cubicBezTo>
                    <a:pt x="0" y="215492"/>
                    <a:pt x="2429" y="217921"/>
                    <a:pt x="7286" y="217921"/>
                  </a:cubicBezTo>
                  <a:lnTo>
                    <a:pt x="34659" y="217921"/>
                  </a:lnTo>
                  <a:cubicBezTo>
                    <a:pt x="37239" y="217921"/>
                    <a:pt x="39010" y="217415"/>
                    <a:pt x="39972" y="216453"/>
                  </a:cubicBezTo>
                  <a:cubicBezTo>
                    <a:pt x="40983" y="215441"/>
                    <a:pt x="41489" y="213519"/>
                    <a:pt x="41489" y="210685"/>
                  </a:cubicBezTo>
                  <a:lnTo>
                    <a:pt x="41489" y="7235"/>
                  </a:lnTo>
                  <a:cubicBezTo>
                    <a:pt x="41489" y="2429"/>
                    <a:pt x="39061" y="0"/>
                    <a:pt x="34204" y="0"/>
                  </a:cubicBezTo>
                </a:path>
              </a:pathLst>
            </a:custGeom>
            <a:solidFill>
              <a:srgbClr val="CB1E4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296" name="Google Shape;296;p15"/>
            <p:cNvSpPr/>
            <p:nvPr/>
          </p:nvSpPr>
          <p:spPr>
            <a:xfrm>
              <a:off x="925274" y="1701552"/>
              <a:ext cx="130337" cy="290678"/>
            </a:xfrm>
            <a:custGeom>
              <a:avLst/>
              <a:gdLst/>
              <a:ahLst/>
              <a:cxnLst/>
              <a:rect l="l" t="t" r="r" b="b"/>
              <a:pathLst>
                <a:path w="130337" h="290678" extrusionOk="0">
                  <a:moveTo>
                    <a:pt x="122596" y="254401"/>
                  </a:moveTo>
                  <a:lnTo>
                    <a:pt x="105950" y="254401"/>
                  </a:lnTo>
                  <a:cubicBezTo>
                    <a:pt x="84547" y="254401"/>
                    <a:pt x="73872" y="244029"/>
                    <a:pt x="73872" y="223233"/>
                  </a:cubicBezTo>
                  <a:lnTo>
                    <a:pt x="73872" y="113337"/>
                  </a:lnTo>
                  <a:cubicBezTo>
                    <a:pt x="73872" y="110504"/>
                    <a:pt x="75440" y="109087"/>
                    <a:pt x="78577" y="109087"/>
                  </a:cubicBezTo>
                  <a:lnTo>
                    <a:pt x="118346" y="109087"/>
                  </a:lnTo>
                  <a:cubicBezTo>
                    <a:pt x="123457" y="109087"/>
                    <a:pt x="126037" y="106810"/>
                    <a:pt x="126037" y="102256"/>
                  </a:cubicBezTo>
                  <a:lnTo>
                    <a:pt x="126037" y="80044"/>
                  </a:lnTo>
                  <a:cubicBezTo>
                    <a:pt x="126037" y="75238"/>
                    <a:pt x="123457" y="72809"/>
                    <a:pt x="118346" y="72809"/>
                  </a:cubicBezTo>
                  <a:lnTo>
                    <a:pt x="78577" y="72809"/>
                  </a:lnTo>
                  <a:cubicBezTo>
                    <a:pt x="75440" y="72809"/>
                    <a:pt x="73872" y="71342"/>
                    <a:pt x="73872" y="68508"/>
                  </a:cubicBezTo>
                  <a:lnTo>
                    <a:pt x="73872" y="7286"/>
                  </a:lnTo>
                  <a:cubicBezTo>
                    <a:pt x="73872" y="2429"/>
                    <a:pt x="71443" y="0"/>
                    <a:pt x="66636" y="0"/>
                  </a:cubicBezTo>
                  <a:lnTo>
                    <a:pt x="39719" y="0"/>
                  </a:lnTo>
                  <a:cubicBezTo>
                    <a:pt x="34608" y="0"/>
                    <a:pt x="32028" y="2429"/>
                    <a:pt x="32028" y="7286"/>
                  </a:cubicBezTo>
                  <a:lnTo>
                    <a:pt x="32028" y="68458"/>
                  </a:lnTo>
                  <a:cubicBezTo>
                    <a:pt x="32028" y="71291"/>
                    <a:pt x="30611" y="72758"/>
                    <a:pt x="27778" y="72758"/>
                  </a:cubicBezTo>
                  <a:lnTo>
                    <a:pt x="7235" y="72758"/>
                  </a:lnTo>
                  <a:cubicBezTo>
                    <a:pt x="2429" y="72758"/>
                    <a:pt x="0" y="75187"/>
                    <a:pt x="0" y="79994"/>
                  </a:cubicBezTo>
                  <a:lnTo>
                    <a:pt x="0" y="102206"/>
                  </a:lnTo>
                  <a:cubicBezTo>
                    <a:pt x="0" y="104786"/>
                    <a:pt x="455" y="106557"/>
                    <a:pt x="1518" y="107569"/>
                  </a:cubicBezTo>
                  <a:cubicBezTo>
                    <a:pt x="2530" y="108581"/>
                    <a:pt x="4402" y="109036"/>
                    <a:pt x="7235" y="109036"/>
                  </a:cubicBezTo>
                  <a:lnTo>
                    <a:pt x="27778" y="109036"/>
                  </a:lnTo>
                  <a:cubicBezTo>
                    <a:pt x="30611" y="109036"/>
                    <a:pt x="32028" y="110453"/>
                    <a:pt x="32028" y="113286"/>
                  </a:cubicBezTo>
                  <a:lnTo>
                    <a:pt x="32028" y="225308"/>
                  </a:lnTo>
                  <a:cubicBezTo>
                    <a:pt x="32028" y="246103"/>
                    <a:pt x="38049" y="262193"/>
                    <a:pt x="49990" y="273577"/>
                  </a:cubicBezTo>
                  <a:cubicBezTo>
                    <a:pt x="61931" y="285012"/>
                    <a:pt x="78476" y="290679"/>
                    <a:pt x="99575" y="290679"/>
                  </a:cubicBezTo>
                  <a:lnTo>
                    <a:pt x="122647" y="290679"/>
                  </a:lnTo>
                  <a:cubicBezTo>
                    <a:pt x="127757" y="290679"/>
                    <a:pt x="130338" y="288402"/>
                    <a:pt x="130338" y="283848"/>
                  </a:cubicBezTo>
                  <a:lnTo>
                    <a:pt x="130338" y="261636"/>
                  </a:lnTo>
                  <a:cubicBezTo>
                    <a:pt x="130287" y="256830"/>
                    <a:pt x="127757" y="254401"/>
                    <a:pt x="122596" y="254401"/>
                  </a:cubicBezTo>
                </a:path>
              </a:pathLst>
            </a:custGeom>
            <a:solidFill>
              <a:srgbClr val="CB1E4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297" name="Google Shape;297;p15"/>
            <p:cNvSpPr/>
            <p:nvPr/>
          </p:nvSpPr>
          <p:spPr>
            <a:xfrm>
              <a:off x="1075243" y="1774310"/>
              <a:ext cx="169651" cy="217920"/>
            </a:xfrm>
            <a:custGeom>
              <a:avLst/>
              <a:gdLst/>
              <a:ahLst/>
              <a:cxnLst/>
              <a:rect l="l" t="t" r="r" b="b"/>
              <a:pathLst>
                <a:path w="169651" h="217920" extrusionOk="0">
                  <a:moveTo>
                    <a:pt x="161961" y="0"/>
                  </a:moveTo>
                  <a:lnTo>
                    <a:pt x="66231" y="0"/>
                  </a:lnTo>
                  <a:cubicBezTo>
                    <a:pt x="45132" y="0"/>
                    <a:pt x="28840" y="5768"/>
                    <a:pt x="17304" y="17254"/>
                  </a:cubicBezTo>
                  <a:cubicBezTo>
                    <a:pt x="5768" y="28790"/>
                    <a:pt x="0" y="45132"/>
                    <a:pt x="0" y="66181"/>
                  </a:cubicBezTo>
                  <a:lnTo>
                    <a:pt x="0" y="151689"/>
                  </a:lnTo>
                  <a:cubicBezTo>
                    <a:pt x="0" y="172485"/>
                    <a:pt x="5768" y="188726"/>
                    <a:pt x="17304" y="200414"/>
                  </a:cubicBezTo>
                  <a:cubicBezTo>
                    <a:pt x="28840" y="212102"/>
                    <a:pt x="45183" y="217921"/>
                    <a:pt x="66231" y="217921"/>
                  </a:cubicBezTo>
                  <a:lnTo>
                    <a:pt x="82878" y="217921"/>
                  </a:lnTo>
                  <a:cubicBezTo>
                    <a:pt x="104786" y="217921"/>
                    <a:pt x="119206" y="210382"/>
                    <a:pt x="126037" y="195253"/>
                  </a:cubicBezTo>
                  <a:lnTo>
                    <a:pt x="127757" y="195253"/>
                  </a:lnTo>
                  <a:lnTo>
                    <a:pt x="127757" y="210685"/>
                  </a:lnTo>
                  <a:cubicBezTo>
                    <a:pt x="127757" y="215543"/>
                    <a:pt x="130186" y="217921"/>
                    <a:pt x="135043" y="217921"/>
                  </a:cubicBezTo>
                  <a:lnTo>
                    <a:pt x="161961" y="217921"/>
                  </a:lnTo>
                  <a:cubicBezTo>
                    <a:pt x="167122" y="217921"/>
                    <a:pt x="169651" y="215492"/>
                    <a:pt x="169651" y="210685"/>
                  </a:cubicBezTo>
                  <a:lnTo>
                    <a:pt x="169651" y="7235"/>
                  </a:lnTo>
                  <a:cubicBezTo>
                    <a:pt x="169651" y="2429"/>
                    <a:pt x="167122" y="0"/>
                    <a:pt x="161961" y="0"/>
                  </a:cubicBezTo>
                  <a:moveTo>
                    <a:pt x="127808" y="145314"/>
                  </a:moveTo>
                  <a:cubicBezTo>
                    <a:pt x="127808" y="169550"/>
                    <a:pt x="116120" y="181643"/>
                    <a:pt x="92744" y="181643"/>
                  </a:cubicBezTo>
                  <a:lnTo>
                    <a:pt x="72202" y="181643"/>
                  </a:lnTo>
                  <a:cubicBezTo>
                    <a:pt x="51710" y="181643"/>
                    <a:pt x="41439" y="171119"/>
                    <a:pt x="41439" y="150020"/>
                  </a:cubicBezTo>
                  <a:lnTo>
                    <a:pt x="41439" y="67952"/>
                  </a:lnTo>
                  <a:cubicBezTo>
                    <a:pt x="41439" y="46903"/>
                    <a:pt x="51710" y="36329"/>
                    <a:pt x="72202" y="36329"/>
                  </a:cubicBezTo>
                  <a:lnTo>
                    <a:pt x="123052" y="36329"/>
                  </a:lnTo>
                  <a:cubicBezTo>
                    <a:pt x="126189" y="36329"/>
                    <a:pt x="127757" y="37745"/>
                    <a:pt x="127757" y="40579"/>
                  </a:cubicBezTo>
                  <a:lnTo>
                    <a:pt x="127757" y="145314"/>
                  </a:lnTo>
                  <a:close/>
                </a:path>
              </a:pathLst>
            </a:custGeom>
            <a:solidFill>
              <a:srgbClr val="CB1E4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298" name="Google Shape;298;p15"/>
            <p:cNvSpPr/>
            <p:nvPr/>
          </p:nvSpPr>
          <p:spPr>
            <a:xfrm>
              <a:off x="1283348" y="1700894"/>
              <a:ext cx="41489" cy="291387"/>
            </a:xfrm>
            <a:custGeom>
              <a:avLst/>
              <a:gdLst/>
              <a:ahLst/>
              <a:cxnLst/>
              <a:rect l="l" t="t" r="r" b="b"/>
              <a:pathLst>
                <a:path w="41489" h="291387" extrusionOk="0">
                  <a:moveTo>
                    <a:pt x="34203" y="0"/>
                  </a:moveTo>
                  <a:lnTo>
                    <a:pt x="7286" y="0"/>
                  </a:lnTo>
                  <a:cubicBezTo>
                    <a:pt x="2429" y="0"/>
                    <a:pt x="0" y="2429"/>
                    <a:pt x="0" y="7286"/>
                  </a:cubicBezTo>
                  <a:lnTo>
                    <a:pt x="0" y="284152"/>
                  </a:lnTo>
                  <a:cubicBezTo>
                    <a:pt x="0" y="288959"/>
                    <a:pt x="2429" y="291387"/>
                    <a:pt x="7286" y="291387"/>
                  </a:cubicBezTo>
                  <a:lnTo>
                    <a:pt x="34203" y="291387"/>
                  </a:lnTo>
                  <a:cubicBezTo>
                    <a:pt x="39061" y="291387"/>
                    <a:pt x="41489" y="288959"/>
                    <a:pt x="41489" y="284152"/>
                  </a:cubicBezTo>
                  <a:lnTo>
                    <a:pt x="41489" y="7286"/>
                  </a:lnTo>
                  <a:cubicBezTo>
                    <a:pt x="41489" y="2479"/>
                    <a:pt x="39061" y="0"/>
                    <a:pt x="34203" y="0"/>
                  </a:cubicBezTo>
                </a:path>
              </a:pathLst>
            </a:custGeom>
            <a:solidFill>
              <a:srgbClr val="CB1E4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299" name="Google Shape;299;p15"/>
            <p:cNvSpPr/>
            <p:nvPr/>
          </p:nvSpPr>
          <p:spPr>
            <a:xfrm>
              <a:off x="1373056" y="1700338"/>
              <a:ext cx="171018" cy="291943"/>
            </a:xfrm>
            <a:custGeom>
              <a:avLst/>
              <a:gdLst/>
              <a:ahLst/>
              <a:cxnLst/>
              <a:rect l="l" t="t" r="r" b="b"/>
              <a:pathLst>
                <a:path w="171018" h="291943" extrusionOk="0">
                  <a:moveTo>
                    <a:pt x="166312" y="0"/>
                  </a:moveTo>
                  <a:lnTo>
                    <a:pt x="153916" y="0"/>
                  </a:lnTo>
                  <a:cubicBezTo>
                    <a:pt x="151032" y="0"/>
                    <a:pt x="149615" y="1720"/>
                    <a:pt x="149615" y="5161"/>
                  </a:cubicBezTo>
                  <a:lnTo>
                    <a:pt x="149615" y="138939"/>
                  </a:lnTo>
                  <a:cubicBezTo>
                    <a:pt x="149615" y="141519"/>
                    <a:pt x="148198" y="142784"/>
                    <a:pt x="145314" y="142784"/>
                  </a:cubicBezTo>
                  <a:lnTo>
                    <a:pt x="25653" y="142784"/>
                  </a:lnTo>
                  <a:cubicBezTo>
                    <a:pt x="22769" y="142784"/>
                    <a:pt x="21403" y="141519"/>
                    <a:pt x="21403" y="138939"/>
                  </a:cubicBezTo>
                  <a:lnTo>
                    <a:pt x="21403" y="5161"/>
                  </a:lnTo>
                  <a:cubicBezTo>
                    <a:pt x="21403" y="1720"/>
                    <a:pt x="19834" y="0"/>
                    <a:pt x="16697" y="0"/>
                  </a:cubicBezTo>
                  <a:lnTo>
                    <a:pt x="4301" y="0"/>
                  </a:lnTo>
                  <a:cubicBezTo>
                    <a:pt x="1417" y="0"/>
                    <a:pt x="0" y="1720"/>
                    <a:pt x="0" y="5161"/>
                  </a:cubicBezTo>
                  <a:lnTo>
                    <a:pt x="0" y="286834"/>
                  </a:lnTo>
                  <a:cubicBezTo>
                    <a:pt x="0" y="290274"/>
                    <a:pt x="1417" y="291944"/>
                    <a:pt x="4301" y="291944"/>
                  </a:cubicBezTo>
                  <a:lnTo>
                    <a:pt x="16697" y="291944"/>
                  </a:lnTo>
                  <a:cubicBezTo>
                    <a:pt x="19834" y="291944"/>
                    <a:pt x="21403" y="290274"/>
                    <a:pt x="21403" y="286834"/>
                  </a:cubicBezTo>
                  <a:lnTo>
                    <a:pt x="21403" y="165907"/>
                  </a:lnTo>
                  <a:cubicBezTo>
                    <a:pt x="21403" y="163377"/>
                    <a:pt x="22819" y="162062"/>
                    <a:pt x="25653" y="162062"/>
                  </a:cubicBezTo>
                  <a:lnTo>
                    <a:pt x="145314" y="162062"/>
                  </a:lnTo>
                  <a:cubicBezTo>
                    <a:pt x="148198" y="162062"/>
                    <a:pt x="149615" y="163377"/>
                    <a:pt x="149615" y="165907"/>
                  </a:cubicBezTo>
                  <a:lnTo>
                    <a:pt x="149615" y="286834"/>
                  </a:lnTo>
                  <a:cubicBezTo>
                    <a:pt x="149615" y="290274"/>
                    <a:pt x="151032" y="291944"/>
                    <a:pt x="153916" y="291944"/>
                  </a:cubicBezTo>
                  <a:lnTo>
                    <a:pt x="166312" y="291944"/>
                  </a:lnTo>
                  <a:cubicBezTo>
                    <a:pt x="169449" y="291944"/>
                    <a:pt x="171018" y="290274"/>
                    <a:pt x="171018" y="286834"/>
                  </a:cubicBezTo>
                  <a:lnTo>
                    <a:pt x="171018" y="5161"/>
                  </a:lnTo>
                  <a:cubicBezTo>
                    <a:pt x="171068" y="1720"/>
                    <a:pt x="169500" y="0"/>
                    <a:pt x="166312" y="0"/>
                  </a:cubicBezTo>
                </a:path>
              </a:pathLst>
            </a:custGeom>
            <a:solidFill>
              <a:srgbClr val="33383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300" name="Google Shape;300;p15"/>
            <p:cNvSpPr/>
            <p:nvPr/>
          </p:nvSpPr>
          <p:spPr>
            <a:xfrm>
              <a:off x="1591129" y="1774310"/>
              <a:ext cx="156799" cy="217971"/>
            </a:xfrm>
            <a:custGeom>
              <a:avLst/>
              <a:gdLst/>
              <a:ahLst/>
              <a:cxnLst/>
              <a:rect l="l" t="t" r="r" b="b"/>
              <a:pathLst>
                <a:path w="156799" h="217971" extrusionOk="0">
                  <a:moveTo>
                    <a:pt x="96539" y="0"/>
                  </a:moveTo>
                  <a:lnTo>
                    <a:pt x="59806" y="0"/>
                  </a:lnTo>
                  <a:cubicBezTo>
                    <a:pt x="41287" y="0"/>
                    <a:pt x="26715" y="5414"/>
                    <a:pt x="15989" y="16242"/>
                  </a:cubicBezTo>
                  <a:cubicBezTo>
                    <a:pt x="5313" y="27069"/>
                    <a:pt x="0" y="41844"/>
                    <a:pt x="0" y="60666"/>
                  </a:cubicBezTo>
                  <a:lnTo>
                    <a:pt x="0" y="157255"/>
                  </a:lnTo>
                  <a:cubicBezTo>
                    <a:pt x="0" y="176077"/>
                    <a:pt x="5313" y="190902"/>
                    <a:pt x="15989" y="201730"/>
                  </a:cubicBezTo>
                  <a:cubicBezTo>
                    <a:pt x="26715" y="212557"/>
                    <a:pt x="41287" y="217971"/>
                    <a:pt x="59806" y="217971"/>
                  </a:cubicBezTo>
                  <a:lnTo>
                    <a:pt x="96539" y="217971"/>
                  </a:lnTo>
                  <a:cubicBezTo>
                    <a:pt x="115108" y="217971"/>
                    <a:pt x="129781" y="212557"/>
                    <a:pt x="140609" y="201730"/>
                  </a:cubicBezTo>
                  <a:cubicBezTo>
                    <a:pt x="151437" y="190902"/>
                    <a:pt x="156800" y="176077"/>
                    <a:pt x="156800" y="157255"/>
                  </a:cubicBezTo>
                  <a:lnTo>
                    <a:pt x="156800" y="60666"/>
                  </a:lnTo>
                  <a:cubicBezTo>
                    <a:pt x="156800" y="41844"/>
                    <a:pt x="151386" y="27069"/>
                    <a:pt x="140609" y="16242"/>
                  </a:cubicBezTo>
                  <a:cubicBezTo>
                    <a:pt x="129781" y="5414"/>
                    <a:pt x="115108" y="0"/>
                    <a:pt x="96539" y="0"/>
                  </a:cubicBezTo>
                  <a:moveTo>
                    <a:pt x="135499" y="156850"/>
                  </a:moveTo>
                  <a:cubicBezTo>
                    <a:pt x="135499" y="170258"/>
                    <a:pt x="131957" y="180580"/>
                    <a:pt x="124974" y="187866"/>
                  </a:cubicBezTo>
                  <a:cubicBezTo>
                    <a:pt x="117992" y="195102"/>
                    <a:pt x="107974" y="198744"/>
                    <a:pt x="94869" y="198744"/>
                  </a:cubicBezTo>
                  <a:lnTo>
                    <a:pt x="61526" y="198744"/>
                  </a:lnTo>
                  <a:cubicBezTo>
                    <a:pt x="48421" y="198744"/>
                    <a:pt x="38403" y="195102"/>
                    <a:pt x="31623" y="187866"/>
                  </a:cubicBezTo>
                  <a:cubicBezTo>
                    <a:pt x="24792" y="180580"/>
                    <a:pt x="21352" y="170258"/>
                    <a:pt x="21352" y="156850"/>
                  </a:cubicBezTo>
                  <a:lnTo>
                    <a:pt x="21352" y="61121"/>
                  </a:lnTo>
                  <a:cubicBezTo>
                    <a:pt x="21352" y="47713"/>
                    <a:pt x="24792" y="37340"/>
                    <a:pt x="31623" y="30105"/>
                  </a:cubicBezTo>
                  <a:cubicBezTo>
                    <a:pt x="38454" y="22819"/>
                    <a:pt x="48421" y="19176"/>
                    <a:pt x="61526" y="19176"/>
                  </a:cubicBezTo>
                  <a:lnTo>
                    <a:pt x="94869" y="19176"/>
                  </a:lnTo>
                  <a:cubicBezTo>
                    <a:pt x="107974" y="19176"/>
                    <a:pt x="118043" y="22819"/>
                    <a:pt x="124974" y="30105"/>
                  </a:cubicBezTo>
                  <a:cubicBezTo>
                    <a:pt x="131957" y="37340"/>
                    <a:pt x="135499" y="47713"/>
                    <a:pt x="135499" y="61121"/>
                  </a:cubicBezTo>
                  <a:lnTo>
                    <a:pt x="135499" y="156850"/>
                  </a:lnTo>
                  <a:close/>
                </a:path>
              </a:pathLst>
            </a:custGeom>
            <a:solidFill>
              <a:srgbClr val="33383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301" name="Google Shape;301;p15"/>
            <p:cNvSpPr/>
            <p:nvPr/>
          </p:nvSpPr>
          <p:spPr>
            <a:xfrm>
              <a:off x="1788204" y="1774310"/>
              <a:ext cx="154674" cy="217971"/>
            </a:xfrm>
            <a:custGeom>
              <a:avLst/>
              <a:gdLst/>
              <a:ahLst/>
              <a:cxnLst/>
              <a:rect l="l" t="t" r="r" b="b"/>
              <a:pathLst>
                <a:path w="154674" h="217971" extrusionOk="0">
                  <a:moveTo>
                    <a:pt x="150374" y="0"/>
                  </a:moveTo>
                  <a:lnTo>
                    <a:pt x="138028" y="0"/>
                  </a:lnTo>
                  <a:cubicBezTo>
                    <a:pt x="134891" y="0"/>
                    <a:pt x="133323" y="1670"/>
                    <a:pt x="133323" y="5110"/>
                  </a:cubicBezTo>
                  <a:lnTo>
                    <a:pt x="133323" y="156850"/>
                  </a:lnTo>
                  <a:cubicBezTo>
                    <a:pt x="133323" y="170258"/>
                    <a:pt x="129376" y="180580"/>
                    <a:pt x="121584" y="187866"/>
                  </a:cubicBezTo>
                  <a:cubicBezTo>
                    <a:pt x="113742" y="195102"/>
                    <a:pt x="103015" y="198744"/>
                    <a:pt x="89304" y="198744"/>
                  </a:cubicBezTo>
                  <a:lnTo>
                    <a:pt x="61526" y="198744"/>
                  </a:lnTo>
                  <a:cubicBezTo>
                    <a:pt x="48421" y="198744"/>
                    <a:pt x="38454" y="195051"/>
                    <a:pt x="31572" y="187613"/>
                  </a:cubicBezTo>
                  <a:cubicBezTo>
                    <a:pt x="24742" y="180226"/>
                    <a:pt x="21301" y="169803"/>
                    <a:pt x="21301" y="156446"/>
                  </a:cubicBezTo>
                  <a:lnTo>
                    <a:pt x="21301" y="5110"/>
                  </a:lnTo>
                  <a:cubicBezTo>
                    <a:pt x="21301" y="1720"/>
                    <a:pt x="19733" y="0"/>
                    <a:pt x="16646" y="0"/>
                  </a:cubicBezTo>
                  <a:lnTo>
                    <a:pt x="4250" y="0"/>
                  </a:lnTo>
                  <a:cubicBezTo>
                    <a:pt x="1417" y="0"/>
                    <a:pt x="0" y="1670"/>
                    <a:pt x="0" y="5110"/>
                  </a:cubicBezTo>
                  <a:lnTo>
                    <a:pt x="0" y="157255"/>
                  </a:lnTo>
                  <a:cubicBezTo>
                    <a:pt x="0" y="176077"/>
                    <a:pt x="5262" y="190902"/>
                    <a:pt x="15786" y="201730"/>
                  </a:cubicBezTo>
                  <a:cubicBezTo>
                    <a:pt x="26310" y="212557"/>
                    <a:pt x="40730" y="217971"/>
                    <a:pt x="58996" y="217971"/>
                  </a:cubicBezTo>
                  <a:lnTo>
                    <a:pt x="87178" y="217971"/>
                  </a:lnTo>
                  <a:cubicBezTo>
                    <a:pt x="109391" y="217971"/>
                    <a:pt x="124215" y="210584"/>
                    <a:pt x="131602" y="195759"/>
                  </a:cubicBezTo>
                  <a:lnTo>
                    <a:pt x="133323" y="195759"/>
                  </a:lnTo>
                  <a:lnTo>
                    <a:pt x="133323" y="212861"/>
                  </a:lnTo>
                  <a:cubicBezTo>
                    <a:pt x="133323" y="216302"/>
                    <a:pt x="134891" y="217971"/>
                    <a:pt x="138028" y="217971"/>
                  </a:cubicBezTo>
                  <a:lnTo>
                    <a:pt x="150374" y="217971"/>
                  </a:lnTo>
                  <a:cubicBezTo>
                    <a:pt x="153207" y="217971"/>
                    <a:pt x="154675" y="216302"/>
                    <a:pt x="154675" y="212861"/>
                  </a:cubicBezTo>
                  <a:lnTo>
                    <a:pt x="154675" y="5110"/>
                  </a:lnTo>
                  <a:cubicBezTo>
                    <a:pt x="154675" y="1720"/>
                    <a:pt x="153207" y="0"/>
                    <a:pt x="150374" y="0"/>
                  </a:cubicBezTo>
                </a:path>
              </a:pathLst>
            </a:custGeom>
            <a:solidFill>
              <a:srgbClr val="33383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302" name="Google Shape;302;p15"/>
            <p:cNvSpPr/>
            <p:nvPr/>
          </p:nvSpPr>
          <p:spPr>
            <a:xfrm>
              <a:off x="1979207" y="1774361"/>
              <a:ext cx="139849" cy="217971"/>
            </a:xfrm>
            <a:custGeom>
              <a:avLst/>
              <a:gdLst/>
              <a:ahLst/>
              <a:cxnLst/>
              <a:rect l="l" t="t" r="r" b="b"/>
              <a:pathLst>
                <a:path w="139849" h="217971" extrusionOk="0">
                  <a:moveTo>
                    <a:pt x="102560" y="105950"/>
                  </a:moveTo>
                  <a:lnTo>
                    <a:pt x="49130" y="84547"/>
                  </a:lnTo>
                  <a:cubicBezTo>
                    <a:pt x="40022" y="81410"/>
                    <a:pt x="33242" y="77565"/>
                    <a:pt x="28840" y="73011"/>
                  </a:cubicBezTo>
                  <a:cubicBezTo>
                    <a:pt x="24438" y="68458"/>
                    <a:pt x="22212" y="62184"/>
                    <a:pt x="22212" y="54189"/>
                  </a:cubicBezTo>
                  <a:lnTo>
                    <a:pt x="22212" y="44373"/>
                  </a:lnTo>
                  <a:cubicBezTo>
                    <a:pt x="22212" y="37543"/>
                    <a:pt x="25147" y="31572"/>
                    <a:pt x="30965" y="26462"/>
                  </a:cubicBezTo>
                  <a:cubicBezTo>
                    <a:pt x="36835" y="21352"/>
                    <a:pt x="45588" y="18771"/>
                    <a:pt x="57276" y="18771"/>
                  </a:cubicBezTo>
                  <a:lnTo>
                    <a:pt x="124367" y="18771"/>
                  </a:lnTo>
                  <a:cubicBezTo>
                    <a:pt x="127504" y="18771"/>
                    <a:pt x="129073" y="17355"/>
                    <a:pt x="129073" y="14521"/>
                  </a:cubicBezTo>
                  <a:lnTo>
                    <a:pt x="129073" y="4655"/>
                  </a:lnTo>
                  <a:cubicBezTo>
                    <a:pt x="129073" y="1518"/>
                    <a:pt x="127504" y="0"/>
                    <a:pt x="124367" y="0"/>
                  </a:cubicBezTo>
                  <a:lnTo>
                    <a:pt x="55151" y="0"/>
                  </a:lnTo>
                  <a:cubicBezTo>
                    <a:pt x="18367" y="0"/>
                    <a:pt x="0" y="16646"/>
                    <a:pt x="0" y="49990"/>
                  </a:cubicBezTo>
                  <a:cubicBezTo>
                    <a:pt x="0" y="63651"/>
                    <a:pt x="3036" y="74377"/>
                    <a:pt x="9209" y="82018"/>
                  </a:cubicBezTo>
                  <a:cubicBezTo>
                    <a:pt x="15331" y="89708"/>
                    <a:pt x="25703" y="96438"/>
                    <a:pt x="40224" y="102104"/>
                  </a:cubicBezTo>
                  <a:lnTo>
                    <a:pt x="93655" y="122647"/>
                  </a:lnTo>
                  <a:cubicBezTo>
                    <a:pt x="109643" y="128364"/>
                    <a:pt x="117638" y="140457"/>
                    <a:pt x="117638" y="158975"/>
                  </a:cubicBezTo>
                  <a:lnTo>
                    <a:pt x="117638" y="169247"/>
                  </a:lnTo>
                  <a:cubicBezTo>
                    <a:pt x="117638" y="189182"/>
                    <a:pt x="104786" y="199149"/>
                    <a:pt x="79184" y="199149"/>
                  </a:cubicBezTo>
                  <a:lnTo>
                    <a:pt x="6932" y="199149"/>
                  </a:lnTo>
                  <a:cubicBezTo>
                    <a:pt x="3795" y="199149"/>
                    <a:pt x="2226" y="200617"/>
                    <a:pt x="2226" y="203450"/>
                  </a:cubicBezTo>
                  <a:lnTo>
                    <a:pt x="2226" y="213266"/>
                  </a:lnTo>
                  <a:cubicBezTo>
                    <a:pt x="2226" y="216453"/>
                    <a:pt x="3795" y="217971"/>
                    <a:pt x="6932" y="217971"/>
                  </a:cubicBezTo>
                  <a:lnTo>
                    <a:pt x="81309" y="217971"/>
                  </a:lnTo>
                  <a:cubicBezTo>
                    <a:pt x="101244" y="217971"/>
                    <a:pt x="115968" y="213873"/>
                    <a:pt x="125531" y="205575"/>
                  </a:cubicBezTo>
                  <a:cubicBezTo>
                    <a:pt x="135043" y="197328"/>
                    <a:pt x="139850" y="184628"/>
                    <a:pt x="139850" y="167526"/>
                  </a:cubicBezTo>
                  <a:cubicBezTo>
                    <a:pt x="139850" y="150424"/>
                    <a:pt x="137371" y="137118"/>
                    <a:pt x="132361" y="127555"/>
                  </a:cubicBezTo>
                  <a:cubicBezTo>
                    <a:pt x="127251" y="117992"/>
                    <a:pt x="117334" y="110757"/>
                    <a:pt x="102560" y="105950"/>
                  </a:cubicBezTo>
                </a:path>
              </a:pathLst>
            </a:custGeom>
            <a:solidFill>
              <a:srgbClr val="33383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303" name="Google Shape;303;p15"/>
            <p:cNvSpPr/>
            <p:nvPr/>
          </p:nvSpPr>
          <p:spPr>
            <a:xfrm>
              <a:off x="2152704" y="1774310"/>
              <a:ext cx="156850" cy="217971"/>
            </a:xfrm>
            <a:custGeom>
              <a:avLst/>
              <a:gdLst/>
              <a:ahLst/>
              <a:cxnLst/>
              <a:rect l="l" t="t" r="r" b="b"/>
              <a:pathLst>
                <a:path w="156850" h="217971" extrusionOk="0">
                  <a:moveTo>
                    <a:pt x="96589" y="0"/>
                  </a:moveTo>
                  <a:lnTo>
                    <a:pt x="59856" y="0"/>
                  </a:lnTo>
                  <a:cubicBezTo>
                    <a:pt x="41287" y="0"/>
                    <a:pt x="26715" y="5414"/>
                    <a:pt x="16039" y="16242"/>
                  </a:cubicBezTo>
                  <a:cubicBezTo>
                    <a:pt x="5363" y="27069"/>
                    <a:pt x="0" y="41844"/>
                    <a:pt x="0" y="60666"/>
                  </a:cubicBezTo>
                  <a:lnTo>
                    <a:pt x="0" y="157255"/>
                  </a:lnTo>
                  <a:cubicBezTo>
                    <a:pt x="0" y="176077"/>
                    <a:pt x="5363" y="190902"/>
                    <a:pt x="16039" y="201730"/>
                  </a:cubicBezTo>
                  <a:cubicBezTo>
                    <a:pt x="26715" y="212557"/>
                    <a:pt x="41338" y="217971"/>
                    <a:pt x="59856" y="217971"/>
                  </a:cubicBezTo>
                  <a:lnTo>
                    <a:pt x="149160" y="217971"/>
                  </a:lnTo>
                  <a:cubicBezTo>
                    <a:pt x="152297" y="217971"/>
                    <a:pt x="153865" y="216453"/>
                    <a:pt x="153865" y="213266"/>
                  </a:cubicBezTo>
                  <a:lnTo>
                    <a:pt x="153865" y="203450"/>
                  </a:lnTo>
                  <a:cubicBezTo>
                    <a:pt x="153865" y="200313"/>
                    <a:pt x="152297" y="198744"/>
                    <a:pt x="149160" y="198744"/>
                  </a:cubicBezTo>
                  <a:lnTo>
                    <a:pt x="61526" y="198744"/>
                  </a:lnTo>
                  <a:cubicBezTo>
                    <a:pt x="48421" y="198744"/>
                    <a:pt x="38454" y="195102"/>
                    <a:pt x="31623" y="187866"/>
                  </a:cubicBezTo>
                  <a:cubicBezTo>
                    <a:pt x="24792" y="180580"/>
                    <a:pt x="21352" y="170258"/>
                    <a:pt x="21352" y="156850"/>
                  </a:cubicBezTo>
                  <a:lnTo>
                    <a:pt x="21352" y="123962"/>
                  </a:lnTo>
                  <a:cubicBezTo>
                    <a:pt x="21352" y="121382"/>
                    <a:pt x="22617" y="120117"/>
                    <a:pt x="25197" y="120117"/>
                  </a:cubicBezTo>
                  <a:lnTo>
                    <a:pt x="151740" y="120117"/>
                  </a:lnTo>
                  <a:cubicBezTo>
                    <a:pt x="155181" y="120117"/>
                    <a:pt x="156850" y="118397"/>
                    <a:pt x="156850" y="115007"/>
                  </a:cubicBezTo>
                  <a:lnTo>
                    <a:pt x="156850" y="60666"/>
                  </a:lnTo>
                  <a:cubicBezTo>
                    <a:pt x="156850" y="41844"/>
                    <a:pt x="151437" y="27069"/>
                    <a:pt x="140609" y="16242"/>
                  </a:cubicBezTo>
                  <a:cubicBezTo>
                    <a:pt x="129781" y="5414"/>
                    <a:pt x="115108" y="0"/>
                    <a:pt x="96589" y="0"/>
                  </a:cubicBezTo>
                  <a:moveTo>
                    <a:pt x="135499" y="99170"/>
                  </a:moveTo>
                  <a:cubicBezTo>
                    <a:pt x="135499" y="101750"/>
                    <a:pt x="134234" y="103015"/>
                    <a:pt x="131653" y="103015"/>
                  </a:cubicBezTo>
                  <a:lnTo>
                    <a:pt x="25197" y="103015"/>
                  </a:lnTo>
                  <a:cubicBezTo>
                    <a:pt x="22617" y="103015"/>
                    <a:pt x="21352" y="101700"/>
                    <a:pt x="21352" y="99170"/>
                  </a:cubicBezTo>
                  <a:lnTo>
                    <a:pt x="21352" y="61121"/>
                  </a:lnTo>
                  <a:cubicBezTo>
                    <a:pt x="21352" y="47713"/>
                    <a:pt x="24792" y="37391"/>
                    <a:pt x="31623" y="30105"/>
                  </a:cubicBezTo>
                  <a:cubicBezTo>
                    <a:pt x="38454" y="22819"/>
                    <a:pt x="48421" y="19176"/>
                    <a:pt x="61526" y="19176"/>
                  </a:cubicBezTo>
                  <a:lnTo>
                    <a:pt x="95325" y="19176"/>
                  </a:lnTo>
                  <a:cubicBezTo>
                    <a:pt x="108429" y="19176"/>
                    <a:pt x="118397" y="22819"/>
                    <a:pt x="125227" y="30105"/>
                  </a:cubicBezTo>
                  <a:cubicBezTo>
                    <a:pt x="132058" y="37340"/>
                    <a:pt x="135499" y="47713"/>
                    <a:pt x="135499" y="61121"/>
                  </a:cubicBezTo>
                  <a:lnTo>
                    <a:pt x="135499" y="99170"/>
                  </a:lnTo>
                  <a:close/>
                </a:path>
              </a:pathLst>
            </a:custGeom>
            <a:solidFill>
              <a:srgbClr val="33383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304" name="Google Shape;304;p15"/>
            <p:cNvSpPr/>
            <p:nvPr/>
          </p:nvSpPr>
          <p:spPr>
            <a:xfrm>
              <a:off x="2393798" y="1774382"/>
              <a:ext cx="166312" cy="217955"/>
            </a:xfrm>
            <a:custGeom>
              <a:avLst/>
              <a:gdLst/>
              <a:ahLst/>
              <a:cxnLst/>
              <a:rect l="l" t="t" r="r" b="b"/>
              <a:pathLst>
                <a:path w="166312" h="217955" extrusionOk="0">
                  <a:moveTo>
                    <a:pt x="161101" y="95556"/>
                  </a:moveTo>
                  <a:lnTo>
                    <a:pt x="7539" y="839"/>
                  </a:lnTo>
                  <a:cubicBezTo>
                    <a:pt x="3542" y="-1286"/>
                    <a:pt x="0" y="839"/>
                    <a:pt x="0" y="4836"/>
                  </a:cubicBezTo>
                  <a:lnTo>
                    <a:pt x="0" y="10806"/>
                  </a:lnTo>
                  <a:cubicBezTo>
                    <a:pt x="0" y="17232"/>
                    <a:pt x="1872" y="18295"/>
                    <a:pt x="4402" y="19914"/>
                  </a:cubicBezTo>
                  <a:lnTo>
                    <a:pt x="147187" y="108964"/>
                  </a:lnTo>
                  <a:lnTo>
                    <a:pt x="4402" y="198015"/>
                  </a:lnTo>
                  <a:cubicBezTo>
                    <a:pt x="1872" y="199583"/>
                    <a:pt x="0" y="200646"/>
                    <a:pt x="0" y="207122"/>
                  </a:cubicBezTo>
                  <a:lnTo>
                    <a:pt x="0" y="213092"/>
                  </a:lnTo>
                  <a:cubicBezTo>
                    <a:pt x="0" y="217140"/>
                    <a:pt x="3592" y="219215"/>
                    <a:pt x="7539" y="217140"/>
                  </a:cubicBezTo>
                  <a:lnTo>
                    <a:pt x="161101" y="122372"/>
                  </a:lnTo>
                  <a:cubicBezTo>
                    <a:pt x="164491" y="119893"/>
                    <a:pt x="166312" y="117616"/>
                    <a:pt x="166312" y="112101"/>
                  </a:cubicBezTo>
                  <a:lnTo>
                    <a:pt x="166312" y="109015"/>
                  </a:lnTo>
                  <a:lnTo>
                    <a:pt x="166312" y="108964"/>
                  </a:lnTo>
                  <a:lnTo>
                    <a:pt x="166312" y="105878"/>
                  </a:lnTo>
                  <a:cubicBezTo>
                    <a:pt x="166262" y="100312"/>
                    <a:pt x="164491" y="97985"/>
                    <a:pt x="161101" y="95556"/>
                  </a:cubicBezTo>
                </a:path>
              </a:pathLst>
            </a:custGeom>
            <a:solidFill>
              <a:srgbClr val="33383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305" name="Google Shape;305;p15"/>
            <p:cNvSpPr/>
            <p:nvPr/>
          </p:nvSpPr>
          <p:spPr>
            <a:xfrm>
              <a:off x="1373663" y="2085936"/>
              <a:ext cx="71796" cy="105140"/>
            </a:xfrm>
            <a:custGeom>
              <a:avLst/>
              <a:gdLst/>
              <a:ahLst/>
              <a:cxnLst/>
              <a:rect l="l" t="t" r="r" b="b"/>
              <a:pathLst>
                <a:path w="71796" h="105140" extrusionOk="0">
                  <a:moveTo>
                    <a:pt x="44778" y="105140"/>
                  </a:moveTo>
                  <a:lnTo>
                    <a:pt x="26968" y="105140"/>
                  </a:lnTo>
                  <a:cubicBezTo>
                    <a:pt x="18367" y="105140"/>
                    <a:pt x="11688" y="102863"/>
                    <a:pt x="7033" y="98259"/>
                  </a:cubicBezTo>
                  <a:cubicBezTo>
                    <a:pt x="2327" y="93705"/>
                    <a:pt x="0" y="87077"/>
                    <a:pt x="0" y="78476"/>
                  </a:cubicBezTo>
                  <a:lnTo>
                    <a:pt x="0" y="26665"/>
                  </a:lnTo>
                  <a:cubicBezTo>
                    <a:pt x="0" y="18063"/>
                    <a:pt x="2327" y="11486"/>
                    <a:pt x="7033" y="6881"/>
                  </a:cubicBezTo>
                  <a:cubicBezTo>
                    <a:pt x="11738" y="2277"/>
                    <a:pt x="18367" y="0"/>
                    <a:pt x="26968" y="0"/>
                  </a:cubicBezTo>
                  <a:lnTo>
                    <a:pt x="44778" y="0"/>
                  </a:lnTo>
                  <a:cubicBezTo>
                    <a:pt x="53279" y="0"/>
                    <a:pt x="59907" y="2327"/>
                    <a:pt x="64663" y="6932"/>
                  </a:cubicBezTo>
                  <a:cubicBezTo>
                    <a:pt x="69419" y="11587"/>
                    <a:pt x="71797" y="18114"/>
                    <a:pt x="71797" y="26614"/>
                  </a:cubicBezTo>
                  <a:lnTo>
                    <a:pt x="71797" y="34355"/>
                  </a:lnTo>
                  <a:cubicBezTo>
                    <a:pt x="71797" y="36733"/>
                    <a:pt x="70583" y="37948"/>
                    <a:pt x="68205" y="37948"/>
                  </a:cubicBezTo>
                  <a:lnTo>
                    <a:pt x="54493" y="37948"/>
                  </a:lnTo>
                  <a:cubicBezTo>
                    <a:pt x="52216" y="37948"/>
                    <a:pt x="51052" y="36733"/>
                    <a:pt x="51052" y="34355"/>
                  </a:cubicBezTo>
                  <a:lnTo>
                    <a:pt x="51052" y="27626"/>
                  </a:lnTo>
                  <a:cubicBezTo>
                    <a:pt x="51052" y="24135"/>
                    <a:pt x="50293" y="21655"/>
                    <a:pt x="48826" y="20188"/>
                  </a:cubicBezTo>
                  <a:cubicBezTo>
                    <a:pt x="47359" y="18721"/>
                    <a:pt x="44879" y="17962"/>
                    <a:pt x="41388" y="17962"/>
                  </a:cubicBezTo>
                  <a:lnTo>
                    <a:pt x="30257" y="17962"/>
                  </a:lnTo>
                  <a:cubicBezTo>
                    <a:pt x="26867" y="17962"/>
                    <a:pt x="24438" y="18670"/>
                    <a:pt x="22971" y="20188"/>
                  </a:cubicBezTo>
                  <a:cubicBezTo>
                    <a:pt x="21504" y="21655"/>
                    <a:pt x="20745" y="24135"/>
                    <a:pt x="20745" y="27626"/>
                  </a:cubicBezTo>
                  <a:lnTo>
                    <a:pt x="20745" y="77514"/>
                  </a:lnTo>
                  <a:cubicBezTo>
                    <a:pt x="20745" y="81006"/>
                    <a:pt x="21504" y="83485"/>
                    <a:pt x="22971" y="84952"/>
                  </a:cubicBezTo>
                  <a:cubicBezTo>
                    <a:pt x="24438" y="86419"/>
                    <a:pt x="26867" y="87128"/>
                    <a:pt x="30257" y="87128"/>
                  </a:cubicBezTo>
                  <a:lnTo>
                    <a:pt x="41388" y="87128"/>
                  </a:lnTo>
                  <a:cubicBezTo>
                    <a:pt x="44879" y="87128"/>
                    <a:pt x="47359" y="86419"/>
                    <a:pt x="48826" y="84952"/>
                  </a:cubicBezTo>
                  <a:cubicBezTo>
                    <a:pt x="50293" y="83485"/>
                    <a:pt x="51052" y="81006"/>
                    <a:pt x="51052" y="77514"/>
                  </a:cubicBezTo>
                  <a:lnTo>
                    <a:pt x="51052" y="70785"/>
                  </a:lnTo>
                  <a:cubicBezTo>
                    <a:pt x="51052" y="68407"/>
                    <a:pt x="52165" y="67193"/>
                    <a:pt x="54493" y="67193"/>
                  </a:cubicBezTo>
                  <a:lnTo>
                    <a:pt x="68205" y="67193"/>
                  </a:lnTo>
                  <a:cubicBezTo>
                    <a:pt x="70583" y="67193"/>
                    <a:pt x="71797" y="68407"/>
                    <a:pt x="71797" y="70785"/>
                  </a:cubicBezTo>
                  <a:lnTo>
                    <a:pt x="71797" y="78476"/>
                  </a:lnTo>
                  <a:cubicBezTo>
                    <a:pt x="71797" y="86976"/>
                    <a:pt x="69419" y="93554"/>
                    <a:pt x="64663" y="98158"/>
                  </a:cubicBezTo>
                  <a:cubicBezTo>
                    <a:pt x="59907" y="102813"/>
                    <a:pt x="53279" y="105140"/>
                    <a:pt x="44778" y="105140"/>
                  </a:cubicBezTo>
                </a:path>
              </a:pathLst>
            </a:custGeom>
            <a:solidFill>
              <a:srgbClr val="33383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306" name="Google Shape;306;p15"/>
            <p:cNvSpPr/>
            <p:nvPr/>
          </p:nvSpPr>
          <p:spPr>
            <a:xfrm>
              <a:off x="1459931" y="2107642"/>
              <a:ext cx="68508" cy="83434"/>
            </a:xfrm>
            <a:custGeom>
              <a:avLst/>
              <a:gdLst/>
              <a:ahLst/>
              <a:cxnLst/>
              <a:rect l="l" t="t" r="r" b="b"/>
              <a:pathLst>
                <a:path w="68508" h="83434" extrusionOk="0">
                  <a:moveTo>
                    <a:pt x="41540" y="83434"/>
                  </a:moveTo>
                  <a:lnTo>
                    <a:pt x="26968" y="83434"/>
                  </a:lnTo>
                  <a:cubicBezTo>
                    <a:pt x="18367" y="83434"/>
                    <a:pt x="11688" y="81157"/>
                    <a:pt x="7033" y="76553"/>
                  </a:cubicBezTo>
                  <a:cubicBezTo>
                    <a:pt x="2327" y="71999"/>
                    <a:pt x="0" y="65371"/>
                    <a:pt x="0" y="56770"/>
                  </a:cubicBezTo>
                  <a:lnTo>
                    <a:pt x="0" y="26665"/>
                  </a:lnTo>
                  <a:cubicBezTo>
                    <a:pt x="0" y="18063"/>
                    <a:pt x="2327" y="11435"/>
                    <a:pt x="7033" y="6881"/>
                  </a:cubicBezTo>
                  <a:cubicBezTo>
                    <a:pt x="11739" y="2327"/>
                    <a:pt x="18367" y="0"/>
                    <a:pt x="26968" y="0"/>
                  </a:cubicBezTo>
                  <a:lnTo>
                    <a:pt x="41540" y="0"/>
                  </a:lnTo>
                  <a:cubicBezTo>
                    <a:pt x="50040" y="0"/>
                    <a:pt x="56669" y="2327"/>
                    <a:pt x="61374" y="6932"/>
                  </a:cubicBezTo>
                  <a:cubicBezTo>
                    <a:pt x="66130" y="11587"/>
                    <a:pt x="68508" y="18114"/>
                    <a:pt x="68508" y="26614"/>
                  </a:cubicBezTo>
                  <a:lnTo>
                    <a:pt x="68508" y="56719"/>
                  </a:lnTo>
                  <a:cubicBezTo>
                    <a:pt x="68508" y="65219"/>
                    <a:pt x="66130" y="71797"/>
                    <a:pt x="61374" y="76401"/>
                  </a:cubicBezTo>
                  <a:cubicBezTo>
                    <a:pt x="56669" y="81107"/>
                    <a:pt x="50040" y="83434"/>
                    <a:pt x="41540" y="83434"/>
                  </a:cubicBezTo>
                  <a:moveTo>
                    <a:pt x="30105" y="65624"/>
                  </a:moveTo>
                  <a:lnTo>
                    <a:pt x="38454" y="65624"/>
                  </a:lnTo>
                  <a:cubicBezTo>
                    <a:pt x="41945" y="65624"/>
                    <a:pt x="44424" y="64916"/>
                    <a:pt x="45891" y="63499"/>
                  </a:cubicBezTo>
                  <a:cubicBezTo>
                    <a:pt x="47359" y="62082"/>
                    <a:pt x="48118" y="59654"/>
                    <a:pt x="48118" y="56163"/>
                  </a:cubicBezTo>
                  <a:lnTo>
                    <a:pt x="48118" y="27322"/>
                  </a:lnTo>
                  <a:cubicBezTo>
                    <a:pt x="48118" y="23831"/>
                    <a:pt x="47359" y="21402"/>
                    <a:pt x="45891" y="19986"/>
                  </a:cubicBezTo>
                  <a:cubicBezTo>
                    <a:pt x="44424" y="18569"/>
                    <a:pt x="41945" y="17861"/>
                    <a:pt x="38454" y="17861"/>
                  </a:cubicBezTo>
                  <a:lnTo>
                    <a:pt x="30105" y="17861"/>
                  </a:lnTo>
                  <a:cubicBezTo>
                    <a:pt x="26614" y="17861"/>
                    <a:pt x="24185" y="18569"/>
                    <a:pt x="22769" y="19986"/>
                  </a:cubicBezTo>
                  <a:cubicBezTo>
                    <a:pt x="21352" y="21402"/>
                    <a:pt x="20644" y="23831"/>
                    <a:pt x="20644" y="27322"/>
                  </a:cubicBezTo>
                  <a:lnTo>
                    <a:pt x="20644" y="56112"/>
                  </a:lnTo>
                  <a:cubicBezTo>
                    <a:pt x="20644" y="59603"/>
                    <a:pt x="21352" y="62032"/>
                    <a:pt x="22769" y="63448"/>
                  </a:cubicBezTo>
                  <a:cubicBezTo>
                    <a:pt x="24185" y="64916"/>
                    <a:pt x="26614" y="65624"/>
                    <a:pt x="30105" y="65624"/>
                  </a:cubicBezTo>
                </a:path>
              </a:pathLst>
            </a:custGeom>
            <a:solidFill>
              <a:srgbClr val="33383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307" name="Google Shape;307;p15"/>
            <p:cNvSpPr/>
            <p:nvPr/>
          </p:nvSpPr>
          <p:spPr>
            <a:xfrm>
              <a:off x="1543214" y="2076120"/>
              <a:ext cx="69671" cy="114956"/>
            </a:xfrm>
            <a:custGeom>
              <a:avLst/>
              <a:gdLst/>
              <a:ahLst/>
              <a:cxnLst/>
              <a:rect l="l" t="t" r="r" b="b"/>
              <a:pathLst>
                <a:path w="69671" h="114956" extrusionOk="0">
                  <a:moveTo>
                    <a:pt x="32180" y="114956"/>
                  </a:moveTo>
                  <a:lnTo>
                    <a:pt x="25501" y="114956"/>
                  </a:lnTo>
                  <a:cubicBezTo>
                    <a:pt x="17102" y="114956"/>
                    <a:pt x="10777" y="112679"/>
                    <a:pt x="6426" y="108075"/>
                  </a:cubicBezTo>
                  <a:cubicBezTo>
                    <a:pt x="2125" y="103521"/>
                    <a:pt x="0" y="96893"/>
                    <a:pt x="0" y="88292"/>
                  </a:cubicBezTo>
                  <a:lnTo>
                    <a:pt x="0" y="58186"/>
                  </a:lnTo>
                  <a:cubicBezTo>
                    <a:pt x="0" y="49585"/>
                    <a:pt x="2125" y="42957"/>
                    <a:pt x="6426" y="38403"/>
                  </a:cubicBezTo>
                  <a:cubicBezTo>
                    <a:pt x="10727" y="33849"/>
                    <a:pt x="17102" y="31522"/>
                    <a:pt x="25501" y="31522"/>
                  </a:cubicBezTo>
                  <a:lnTo>
                    <a:pt x="32180" y="31522"/>
                  </a:lnTo>
                  <a:cubicBezTo>
                    <a:pt x="35570" y="31522"/>
                    <a:pt x="38757" y="32281"/>
                    <a:pt x="41844" y="33748"/>
                  </a:cubicBezTo>
                  <a:cubicBezTo>
                    <a:pt x="44879" y="35215"/>
                    <a:pt x="47004" y="37442"/>
                    <a:pt x="48219" y="40376"/>
                  </a:cubicBezTo>
                  <a:lnTo>
                    <a:pt x="48877" y="40376"/>
                  </a:lnTo>
                  <a:lnTo>
                    <a:pt x="48877" y="3441"/>
                  </a:lnTo>
                  <a:cubicBezTo>
                    <a:pt x="48877" y="1164"/>
                    <a:pt x="50040" y="0"/>
                    <a:pt x="52317" y="0"/>
                  </a:cubicBezTo>
                  <a:lnTo>
                    <a:pt x="66231" y="0"/>
                  </a:lnTo>
                  <a:cubicBezTo>
                    <a:pt x="68508" y="0"/>
                    <a:pt x="69672" y="1164"/>
                    <a:pt x="69672" y="3441"/>
                  </a:cubicBezTo>
                  <a:lnTo>
                    <a:pt x="69672" y="111515"/>
                  </a:lnTo>
                  <a:cubicBezTo>
                    <a:pt x="69672" y="113792"/>
                    <a:pt x="68508" y="114956"/>
                    <a:pt x="66231" y="114956"/>
                  </a:cubicBezTo>
                  <a:lnTo>
                    <a:pt x="52317" y="114956"/>
                  </a:lnTo>
                  <a:cubicBezTo>
                    <a:pt x="50040" y="114956"/>
                    <a:pt x="48877" y="113792"/>
                    <a:pt x="48877" y="111515"/>
                  </a:cubicBezTo>
                  <a:lnTo>
                    <a:pt x="48877" y="106152"/>
                  </a:lnTo>
                  <a:lnTo>
                    <a:pt x="48219" y="106152"/>
                  </a:lnTo>
                  <a:cubicBezTo>
                    <a:pt x="47004" y="109087"/>
                    <a:pt x="44879" y="111313"/>
                    <a:pt x="41844" y="112780"/>
                  </a:cubicBezTo>
                  <a:cubicBezTo>
                    <a:pt x="38757" y="114197"/>
                    <a:pt x="35570" y="114956"/>
                    <a:pt x="32180" y="114956"/>
                  </a:cubicBezTo>
                  <a:moveTo>
                    <a:pt x="48877" y="84547"/>
                  </a:moveTo>
                  <a:lnTo>
                    <a:pt x="48877" y="61981"/>
                  </a:lnTo>
                  <a:cubicBezTo>
                    <a:pt x="48877" y="53683"/>
                    <a:pt x="45132" y="49534"/>
                    <a:pt x="37593" y="49534"/>
                  </a:cubicBezTo>
                  <a:lnTo>
                    <a:pt x="30257" y="49534"/>
                  </a:lnTo>
                  <a:cubicBezTo>
                    <a:pt x="26766" y="49534"/>
                    <a:pt x="24287" y="50243"/>
                    <a:pt x="22870" y="51761"/>
                  </a:cubicBezTo>
                  <a:cubicBezTo>
                    <a:pt x="21453" y="53228"/>
                    <a:pt x="20745" y="55707"/>
                    <a:pt x="20745" y="59198"/>
                  </a:cubicBezTo>
                  <a:lnTo>
                    <a:pt x="20745" y="87330"/>
                  </a:lnTo>
                  <a:cubicBezTo>
                    <a:pt x="20745" y="90821"/>
                    <a:pt x="21453" y="93301"/>
                    <a:pt x="22870" y="94768"/>
                  </a:cubicBezTo>
                  <a:cubicBezTo>
                    <a:pt x="24287" y="96235"/>
                    <a:pt x="26715" y="96944"/>
                    <a:pt x="30257" y="96944"/>
                  </a:cubicBezTo>
                  <a:lnTo>
                    <a:pt x="37593" y="96944"/>
                  </a:lnTo>
                  <a:cubicBezTo>
                    <a:pt x="45082" y="96944"/>
                    <a:pt x="48877" y="92845"/>
                    <a:pt x="48877" y="84547"/>
                  </a:cubicBezTo>
                </a:path>
              </a:pathLst>
            </a:custGeom>
            <a:solidFill>
              <a:srgbClr val="33383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308" name="Google Shape;308;p15"/>
            <p:cNvSpPr/>
            <p:nvPr/>
          </p:nvSpPr>
          <p:spPr>
            <a:xfrm>
              <a:off x="1631607" y="2076120"/>
              <a:ext cx="20795" cy="114956"/>
            </a:xfrm>
            <a:custGeom>
              <a:avLst/>
              <a:gdLst/>
              <a:ahLst/>
              <a:cxnLst/>
              <a:rect l="l" t="t" r="r" b="b"/>
              <a:pathLst>
                <a:path w="20795" h="114956" extrusionOk="0">
                  <a:moveTo>
                    <a:pt x="0" y="17507"/>
                  </a:moveTo>
                  <a:lnTo>
                    <a:pt x="0" y="3289"/>
                  </a:lnTo>
                  <a:cubicBezTo>
                    <a:pt x="0" y="1113"/>
                    <a:pt x="1062" y="0"/>
                    <a:pt x="3289" y="0"/>
                  </a:cubicBezTo>
                  <a:lnTo>
                    <a:pt x="17506" y="0"/>
                  </a:lnTo>
                  <a:cubicBezTo>
                    <a:pt x="19682" y="0"/>
                    <a:pt x="20795" y="1012"/>
                    <a:pt x="20795" y="3086"/>
                  </a:cubicBezTo>
                  <a:lnTo>
                    <a:pt x="20795" y="17456"/>
                  </a:lnTo>
                  <a:cubicBezTo>
                    <a:pt x="20795" y="19632"/>
                    <a:pt x="19733" y="20745"/>
                    <a:pt x="17506" y="20745"/>
                  </a:cubicBezTo>
                  <a:lnTo>
                    <a:pt x="3289" y="20745"/>
                  </a:lnTo>
                  <a:cubicBezTo>
                    <a:pt x="1113" y="20795"/>
                    <a:pt x="0" y="19682"/>
                    <a:pt x="0" y="17507"/>
                  </a:cubicBezTo>
                  <a:moveTo>
                    <a:pt x="0" y="111515"/>
                  </a:moveTo>
                  <a:lnTo>
                    <a:pt x="0" y="35013"/>
                  </a:lnTo>
                  <a:cubicBezTo>
                    <a:pt x="0" y="32736"/>
                    <a:pt x="1062" y="31572"/>
                    <a:pt x="3289" y="31572"/>
                  </a:cubicBezTo>
                  <a:lnTo>
                    <a:pt x="17355" y="31572"/>
                  </a:lnTo>
                  <a:cubicBezTo>
                    <a:pt x="19632" y="31572"/>
                    <a:pt x="20795" y="32736"/>
                    <a:pt x="20795" y="35013"/>
                  </a:cubicBezTo>
                  <a:lnTo>
                    <a:pt x="20795" y="111515"/>
                  </a:lnTo>
                  <a:cubicBezTo>
                    <a:pt x="20795" y="112932"/>
                    <a:pt x="20542" y="113843"/>
                    <a:pt x="20036" y="114298"/>
                  </a:cubicBezTo>
                  <a:cubicBezTo>
                    <a:pt x="19530" y="114754"/>
                    <a:pt x="18721" y="114956"/>
                    <a:pt x="17506" y="114956"/>
                  </a:cubicBezTo>
                  <a:lnTo>
                    <a:pt x="3441" y="114956"/>
                  </a:lnTo>
                  <a:cubicBezTo>
                    <a:pt x="1164" y="114956"/>
                    <a:pt x="0" y="113792"/>
                    <a:pt x="0" y="111515"/>
                  </a:cubicBezTo>
                </a:path>
              </a:pathLst>
            </a:custGeom>
            <a:solidFill>
              <a:srgbClr val="33383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309" name="Google Shape;309;p15"/>
            <p:cNvSpPr/>
            <p:nvPr/>
          </p:nvSpPr>
          <p:spPr>
            <a:xfrm>
              <a:off x="1671173" y="2107693"/>
              <a:ext cx="68356" cy="83383"/>
            </a:xfrm>
            <a:custGeom>
              <a:avLst/>
              <a:gdLst/>
              <a:ahLst/>
              <a:cxnLst/>
              <a:rect l="l" t="t" r="r" b="b"/>
              <a:pathLst>
                <a:path w="68356" h="83383" extrusionOk="0">
                  <a:moveTo>
                    <a:pt x="17355" y="83384"/>
                  </a:moveTo>
                  <a:lnTo>
                    <a:pt x="3441" y="83384"/>
                  </a:lnTo>
                  <a:cubicBezTo>
                    <a:pt x="1164" y="83384"/>
                    <a:pt x="0" y="82220"/>
                    <a:pt x="0" y="79943"/>
                  </a:cubicBezTo>
                  <a:lnTo>
                    <a:pt x="0" y="3441"/>
                  </a:lnTo>
                  <a:cubicBezTo>
                    <a:pt x="0" y="1164"/>
                    <a:pt x="1164" y="0"/>
                    <a:pt x="3441" y="0"/>
                  </a:cubicBezTo>
                  <a:lnTo>
                    <a:pt x="17355" y="0"/>
                  </a:lnTo>
                  <a:cubicBezTo>
                    <a:pt x="19632" y="0"/>
                    <a:pt x="20795" y="1164"/>
                    <a:pt x="20795" y="3441"/>
                  </a:cubicBezTo>
                  <a:lnTo>
                    <a:pt x="20795" y="8854"/>
                  </a:lnTo>
                  <a:lnTo>
                    <a:pt x="21453" y="8854"/>
                  </a:lnTo>
                  <a:cubicBezTo>
                    <a:pt x="23831" y="2985"/>
                    <a:pt x="29194" y="0"/>
                    <a:pt x="37492" y="0"/>
                  </a:cubicBezTo>
                  <a:lnTo>
                    <a:pt x="42704" y="0"/>
                  </a:lnTo>
                  <a:cubicBezTo>
                    <a:pt x="59805" y="0"/>
                    <a:pt x="68356" y="8905"/>
                    <a:pt x="68356" y="26665"/>
                  </a:cubicBezTo>
                  <a:lnTo>
                    <a:pt x="68356" y="79943"/>
                  </a:lnTo>
                  <a:cubicBezTo>
                    <a:pt x="68356" y="82220"/>
                    <a:pt x="67142" y="83384"/>
                    <a:pt x="64764" y="83384"/>
                  </a:cubicBezTo>
                  <a:lnTo>
                    <a:pt x="51052" y="83384"/>
                  </a:lnTo>
                  <a:cubicBezTo>
                    <a:pt x="48775" y="83384"/>
                    <a:pt x="47612" y="82220"/>
                    <a:pt x="47612" y="79943"/>
                  </a:cubicBezTo>
                  <a:lnTo>
                    <a:pt x="47612" y="27626"/>
                  </a:lnTo>
                  <a:cubicBezTo>
                    <a:pt x="47612" y="24135"/>
                    <a:pt x="46903" y="21655"/>
                    <a:pt x="45436" y="20188"/>
                  </a:cubicBezTo>
                  <a:cubicBezTo>
                    <a:pt x="43969" y="18721"/>
                    <a:pt x="41489" y="17962"/>
                    <a:pt x="37998" y="17962"/>
                  </a:cubicBezTo>
                  <a:lnTo>
                    <a:pt x="32129" y="17962"/>
                  </a:lnTo>
                  <a:cubicBezTo>
                    <a:pt x="24590" y="17962"/>
                    <a:pt x="20846" y="22111"/>
                    <a:pt x="20846" y="30409"/>
                  </a:cubicBezTo>
                  <a:lnTo>
                    <a:pt x="20846" y="79943"/>
                  </a:lnTo>
                  <a:cubicBezTo>
                    <a:pt x="20795" y="82220"/>
                    <a:pt x="19632" y="83384"/>
                    <a:pt x="17355" y="83384"/>
                  </a:cubicBezTo>
                </a:path>
              </a:pathLst>
            </a:custGeom>
            <a:solidFill>
              <a:srgbClr val="33383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310" name="Google Shape;310;p15"/>
            <p:cNvSpPr/>
            <p:nvPr/>
          </p:nvSpPr>
          <p:spPr>
            <a:xfrm>
              <a:off x="1755215" y="2107642"/>
              <a:ext cx="68356" cy="110554"/>
            </a:xfrm>
            <a:custGeom>
              <a:avLst/>
              <a:gdLst/>
              <a:ahLst/>
              <a:cxnLst/>
              <a:rect l="l" t="t" r="r" b="b"/>
              <a:pathLst>
                <a:path w="68356" h="110554" extrusionOk="0">
                  <a:moveTo>
                    <a:pt x="30915" y="79639"/>
                  </a:moveTo>
                  <a:lnTo>
                    <a:pt x="25501" y="79639"/>
                  </a:lnTo>
                  <a:cubicBezTo>
                    <a:pt x="17102" y="79639"/>
                    <a:pt x="10777" y="77363"/>
                    <a:pt x="6476" y="72758"/>
                  </a:cubicBezTo>
                  <a:cubicBezTo>
                    <a:pt x="2176" y="68154"/>
                    <a:pt x="0" y="61576"/>
                    <a:pt x="0" y="52975"/>
                  </a:cubicBezTo>
                  <a:lnTo>
                    <a:pt x="0" y="26665"/>
                  </a:lnTo>
                  <a:cubicBezTo>
                    <a:pt x="0" y="18063"/>
                    <a:pt x="2327" y="11435"/>
                    <a:pt x="7033" y="6881"/>
                  </a:cubicBezTo>
                  <a:cubicBezTo>
                    <a:pt x="11739" y="2327"/>
                    <a:pt x="18367" y="0"/>
                    <a:pt x="26968" y="0"/>
                  </a:cubicBezTo>
                  <a:lnTo>
                    <a:pt x="64764" y="0"/>
                  </a:lnTo>
                  <a:cubicBezTo>
                    <a:pt x="67142" y="0"/>
                    <a:pt x="68356" y="1164"/>
                    <a:pt x="68356" y="3441"/>
                  </a:cubicBezTo>
                  <a:lnTo>
                    <a:pt x="68356" y="84041"/>
                  </a:lnTo>
                  <a:cubicBezTo>
                    <a:pt x="68356" y="92542"/>
                    <a:pt x="65978" y="99069"/>
                    <a:pt x="61222" y="103673"/>
                  </a:cubicBezTo>
                  <a:cubicBezTo>
                    <a:pt x="56466" y="108277"/>
                    <a:pt x="49838" y="110554"/>
                    <a:pt x="41338" y="110554"/>
                  </a:cubicBezTo>
                  <a:lnTo>
                    <a:pt x="9917" y="110554"/>
                  </a:lnTo>
                  <a:cubicBezTo>
                    <a:pt x="8602" y="110554"/>
                    <a:pt x="7741" y="110301"/>
                    <a:pt x="7235" y="109846"/>
                  </a:cubicBezTo>
                  <a:cubicBezTo>
                    <a:pt x="6729" y="109340"/>
                    <a:pt x="6476" y="108530"/>
                    <a:pt x="6476" y="107316"/>
                  </a:cubicBezTo>
                  <a:lnTo>
                    <a:pt x="6476" y="96033"/>
                  </a:lnTo>
                  <a:cubicBezTo>
                    <a:pt x="6476" y="93756"/>
                    <a:pt x="7640" y="92592"/>
                    <a:pt x="9917" y="92592"/>
                  </a:cubicBezTo>
                  <a:lnTo>
                    <a:pt x="37897" y="92592"/>
                  </a:lnTo>
                  <a:cubicBezTo>
                    <a:pt x="41388" y="92592"/>
                    <a:pt x="43868" y="91884"/>
                    <a:pt x="45335" y="90366"/>
                  </a:cubicBezTo>
                  <a:cubicBezTo>
                    <a:pt x="46802" y="88899"/>
                    <a:pt x="47561" y="86470"/>
                    <a:pt x="47561" y="83080"/>
                  </a:cubicBezTo>
                  <a:lnTo>
                    <a:pt x="47561" y="70633"/>
                  </a:lnTo>
                  <a:lnTo>
                    <a:pt x="46903" y="70633"/>
                  </a:lnTo>
                  <a:cubicBezTo>
                    <a:pt x="45689" y="73568"/>
                    <a:pt x="43564" y="75794"/>
                    <a:pt x="40528" y="77363"/>
                  </a:cubicBezTo>
                  <a:cubicBezTo>
                    <a:pt x="37543" y="78931"/>
                    <a:pt x="34305" y="79639"/>
                    <a:pt x="30915" y="79639"/>
                  </a:cubicBezTo>
                  <a:moveTo>
                    <a:pt x="47612" y="49281"/>
                  </a:moveTo>
                  <a:lnTo>
                    <a:pt x="47612" y="19834"/>
                  </a:lnTo>
                  <a:cubicBezTo>
                    <a:pt x="47612" y="18620"/>
                    <a:pt x="46954" y="18063"/>
                    <a:pt x="45639" y="18063"/>
                  </a:cubicBezTo>
                  <a:lnTo>
                    <a:pt x="30257" y="18063"/>
                  </a:lnTo>
                  <a:cubicBezTo>
                    <a:pt x="26766" y="18063"/>
                    <a:pt x="24337" y="18771"/>
                    <a:pt x="22920" y="20289"/>
                  </a:cubicBezTo>
                  <a:cubicBezTo>
                    <a:pt x="21504" y="21757"/>
                    <a:pt x="20795" y="24236"/>
                    <a:pt x="20795" y="27727"/>
                  </a:cubicBezTo>
                  <a:lnTo>
                    <a:pt x="20795" y="52064"/>
                  </a:lnTo>
                  <a:cubicBezTo>
                    <a:pt x="20795" y="55555"/>
                    <a:pt x="21504" y="57984"/>
                    <a:pt x="22920" y="59451"/>
                  </a:cubicBezTo>
                  <a:cubicBezTo>
                    <a:pt x="24337" y="60868"/>
                    <a:pt x="26766" y="61576"/>
                    <a:pt x="30257" y="61576"/>
                  </a:cubicBezTo>
                  <a:lnTo>
                    <a:pt x="36329" y="61576"/>
                  </a:lnTo>
                  <a:cubicBezTo>
                    <a:pt x="43817" y="61526"/>
                    <a:pt x="47612" y="57427"/>
                    <a:pt x="47612" y="49281"/>
                  </a:cubicBezTo>
                </a:path>
              </a:pathLst>
            </a:custGeom>
            <a:solidFill>
              <a:srgbClr val="33383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311" name="Google Shape;311;p15"/>
            <p:cNvSpPr/>
            <p:nvPr/>
          </p:nvSpPr>
          <p:spPr>
            <a:xfrm>
              <a:off x="1876445" y="2085886"/>
              <a:ext cx="72252" cy="105140"/>
            </a:xfrm>
            <a:custGeom>
              <a:avLst/>
              <a:gdLst/>
              <a:ahLst/>
              <a:cxnLst/>
              <a:rect l="l" t="t" r="r" b="b"/>
              <a:pathLst>
                <a:path w="72252" h="105140" extrusionOk="0">
                  <a:moveTo>
                    <a:pt x="101" y="78375"/>
                  </a:moveTo>
                  <a:lnTo>
                    <a:pt x="101" y="75086"/>
                  </a:lnTo>
                  <a:cubicBezTo>
                    <a:pt x="101" y="72809"/>
                    <a:pt x="1214" y="71645"/>
                    <a:pt x="3542" y="71645"/>
                  </a:cubicBezTo>
                  <a:lnTo>
                    <a:pt x="17456" y="71645"/>
                  </a:lnTo>
                  <a:cubicBezTo>
                    <a:pt x="19733" y="71645"/>
                    <a:pt x="20897" y="72809"/>
                    <a:pt x="20897" y="75086"/>
                  </a:cubicBezTo>
                  <a:lnTo>
                    <a:pt x="20897" y="76401"/>
                  </a:lnTo>
                  <a:cubicBezTo>
                    <a:pt x="20897" y="80550"/>
                    <a:pt x="21706" y="83384"/>
                    <a:pt x="23376" y="84902"/>
                  </a:cubicBezTo>
                  <a:cubicBezTo>
                    <a:pt x="24995" y="86419"/>
                    <a:pt x="28031" y="87178"/>
                    <a:pt x="32382" y="87178"/>
                  </a:cubicBezTo>
                  <a:lnTo>
                    <a:pt x="40073" y="87178"/>
                  </a:lnTo>
                  <a:cubicBezTo>
                    <a:pt x="44323" y="87178"/>
                    <a:pt x="47308" y="86369"/>
                    <a:pt x="48978" y="84699"/>
                  </a:cubicBezTo>
                  <a:cubicBezTo>
                    <a:pt x="50648" y="83080"/>
                    <a:pt x="51508" y="79994"/>
                    <a:pt x="51508" y="75541"/>
                  </a:cubicBezTo>
                  <a:lnTo>
                    <a:pt x="51508" y="73568"/>
                  </a:lnTo>
                  <a:cubicBezTo>
                    <a:pt x="51508" y="70380"/>
                    <a:pt x="50243" y="68002"/>
                    <a:pt x="47662" y="66282"/>
                  </a:cubicBezTo>
                  <a:cubicBezTo>
                    <a:pt x="45082" y="64612"/>
                    <a:pt x="41894" y="63600"/>
                    <a:pt x="38099" y="63246"/>
                  </a:cubicBezTo>
                  <a:cubicBezTo>
                    <a:pt x="34254" y="62943"/>
                    <a:pt x="30156" y="62285"/>
                    <a:pt x="25754" y="61374"/>
                  </a:cubicBezTo>
                  <a:cubicBezTo>
                    <a:pt x="21352" y="60463"/>
                    <a:pt x="17254" y="59249"/>
                    <a:pt x="13408" y="57782"/>
                  </a:cubicBezTo>
                  <a:cubicBezTo>
                    <a:pt x="9614" y="56314"/>
                    <a:pt x="6426" y="53430"/>
                    <a:pt x="3845" y="49130"/>
                  </a:cubicBezTo>
                  <a:cubicBezTo>
                    <a:pt x="1265" y="44829"/>
                    <a:pt x="0" y="39314"/>
                    <a:pt x="0" y="32534"/>
                  </a:cubicBezTo>
                  <a:lnTo>
                    <a:pt x="0" y="26816"/>
                  </a:lnTo>
                  <a:cubicBezTo>
                    <a:pt x="0" y="18316"/>
                    <a:pt x="2378" y="11738"/>
                    <a:pt x="7185" y="7033"/>
                  </a:cubicBezTo>
                  <a:cubicBezTo>
                    <a:pt x="11992" y="2327"/>
                    <a:pt x="18620" y="0"/>
                    <a:pt x="27120" y="0"/>
                  </a:cubicBezTo>
                  <a:lnTo>
                    <a:pt x="43463" y="0"/>
                  </a:lnTo>
                  <a:cubicBezTo>
                    <a:pt x="52064" y="0"/>
                    <a:pt x="58794" y="2327"/>
                    <a:pt x="63600" y="7033"/>
                  </a:cubicBezTo>
                  <a:cubicBezTo>
                    <a:pt x="68407" y="11738"/>
                    <a:pt x="70785" y="18316"/>
                    <a:pt x="70785" y="26816"/>
                  </a:cubicBezTo>
                  <a:lnTo>
                    <a:pt x="70785" y="29903"/>
                  </a:lnTo>
                  <a:cubicBezTo>
                    <a:pt x="70785" y="32180"/>
                    <a:pt x="69621" y="33343"/>
                    <a:pt x="67345" y="33343"/>
                  </a:cubicBezTo>
                  <a:lnTo>
                    <a:pt x="53430" y="33343"/>
                  </a:lnTo>
                  <a:cubicBezTo>
                    <a:pt x="51154" y="33343"/>
                    <a:pt x="49990" y="32180"/>
                    <a:pt x="49990" y="29903"/>
                  </a:cubicBezTo>
                  <a:lnTo>
                    <a:pt x="49990" y="28941"/>
                  </a:lnTo>
                  <a:cubicBezTo>
                    <a:pt x="49990" y="24691"/>
                    <a:pt x="49180" y="21807"/>
                    <a:pt x="47561" y="20289"/>
                  </a:cubicBezTo>
                  <a:cubicBezTo>
                    <a:pt x="45942" y="18771"/>
                    <a:pt x="42906" y="18013"/>
                    <a:pt x="38555" y="18013"/>
                  </a:cubicBezTo>
                  <a:lnTo>
                    <a:pt x="32180" y="18013"/>
                  </a:lnTo>
                  <a:cubicBezTo>
                    <a:pt x="27727" y="18013"/>
                    <a:pt x="24691" y="18873"/>
                    <a:pt x="23123" y="20542"/>
                  </a:cubicBezTo>
                  <a:cubicBezTo>
                    <a:pt x="21554" y="22263"/>
                    <a:pt x="20745" y="25551"/>
                    <a:pt x="20745" y="30409"/>
                  </a:cubicBezTo>
                  <a:lnTo>
                    <a:pt x="20745" y="33495"/>
                  </a:lnTo>
                  <a:cubicBezTo>
                    <a:pt x="20745" y="38605"/>
                    <a:pt x="25197" y="41591"/>
                    <a:pt x="34153" y="42350"/>
                  </a:cubicBezTo>
                  <a:cubicBezTo>
                    <a:pt x="43412" y="43109"/>
                    <a:pt x="51660" y="44981"/>
                    <a:pt x="58844" y="47915"/>
                  </a:cubicBezTo>
                  <a:cubicBezTo>
                    <a:pt x="62639" y="49534"/>
                    <a:pt x="65827" y="52469"/>
                    <a:pt x="68407" y="56669"/>
                  </a:cubicBezTo>
                  <a:cubicBezTo>
                    <a:pt x="70987" y="60868"/>
                    <a:pt x="72252" y="66231"/>
                    <a:pt x="72252" y="72758"/>
                  </a:cubicBezTo>
                  <a:lnTo>
                    <a:pt x="72252" y="78324"/>
                  </a:lnTo>
                  <a:cubicBezTo>
                    <a:pt x="72252" y="86824"/>
                    <a:pt x="69874" y="93402"/>
                    <a:pt x="65068" y="98107"/>
                  </a:cubicBezTo>
                  <a:cubicBezTo>
                    <a:pt x="60261" y="102813"/>
                    <a:pt x="53633" y="105140"/>
                    <a:pt x="45133" y="105140"/>
                  </a:cubicBezTo>
                  <a:lnTo>
                    <a:pt x="27322" y="105140"/>
                  </a:lnTo>
                  <a:cubicBezTo>
                    <a:pt x="18822" y="105140"/>
                    <a:pt x="12194" y="102813"/>
                    <a:pt x="7387" y="98107"/>
                  </a:cubicBezTo>
                  <a:cubicBezTo>
                    <a:pt x="2530" y="93452"/>
                    <a:pt x="101" y="86875"/>
                    <a:pt x="101" y="78375"/>
                  </a:cubicBezTo>
                </a:path>
              </a:pathLst>
            </a:custGeom>
            <a:solidFill>
              <a:srgbClr val="33383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312" name="Google Shape;312;p15"/>
            <p:cNvSpPr/>
            <p:nvPr/>
          </p:nvSpPr>
          <p:spPr>
            <a:xfrm>
              <a:off x="1964079" y="2107592"/>
              <a:ext cx="54796" cy="83434"/>
            </a:xfrm>
            <a:custGeom>
              <a:avLst/>
              <a:gdLst/>
              <a:ahLst/>
              <a:cxnLst/>
              <a:rect l="l" t="t" r="r" b="b"/>
              <a:pathLst>
                <a:path w="54796" h="83434" extrusionOk="0">
                  <a:moveTo>
                    <a:pt x="54746" y="68913"/>
                  </a:moveTo>
                  <a:lnTo>
                    <a:pt x="54746" y="80196"/>
                  </a:lnTo>
                  <a:cubicBezTo>
                    <a:pt x="54746" y="81410"/>
                    <a:pt x="54493" y="82220"/>
                    <a:pt x="54037" y="82726"/>
                  </a:cubicBezTo>
                  <a:cubicBezTo>
                    <a:pt x="53532" y="83232"/>
                    <a:pt x="52621" y="83434"/>
                    <a:pt x="51356" y="83434"/>
                  </a:cubicBezTo>
                  <a:lnTo>
                    <a:pt x="26968" y="83434"/>
                  </a:lnTo>
                  <a:cubicBezTo>
                    <a:pt x="18367" y="83434"/>
                    <a:pt x="11739" y="81157"/>
                    <a:pt x="7033" y="76553"/>
                  </a:cubicBezTo>
                  <a:cubicBezTo>
                    <a:pt x="2327" y="71999"/>
                    <a:pt x="0" y="65371"/>
                    <a:pt x="0" y="56770"/>
                  </a:cubicBezTo>
                  <a:lnTo>
                    <a:pt x="0" y="26665"/>
                  </a:lnTo>
                  <a:cubicBezTo>
                    <a:pt x="0" y="18063"/>
                    <a:pt x="2327" y="11435"/>
                    <a:pt x="7033" y="6881"/>
                  </a:cubicBezTo>
                  <a:cubicBezTo>
                    <a:pt x="11739" y="2327"/>
                    <a:pt x="18367" y="0"/>
                    <a:pt x="26968" y="0"/>
                  </a:cubicBezTo>
                  <a:lnTo>
                    <a:pt x="51356" y="0"/>
                  </a:lnTo>
                  <a:cubicBezTo>
                    <a:pt x="53633" y="0"/>
                    <a:pt x="54797" y="1164"/>
                    <a:pt x="54797" y="3441"/>
                  </a:cubicBezTo>
                  <a:lnTo>
                    <a:pt x="54797" y="14724"/>
                  </a:lnTo>
                  <a:cubicBezTo>
                    <a:pt x="54797" y="15938"/>
                    <a:pt x="54543" y="16748"/>
                    <a:pt x="54088" y="17254"/>
                  </a:cubicBezTo>
                  <a:cubicBezTo>
                    <a:pt x="53582" y="17760"/>
                    <a:pt x="52671" y="17962"/>
                    <a:pt x="51406" y="17962"/>
                  </a:cubicBezTo>
                  <a:lnTo>
                    <a:pt x="30308" y="17962"/>
                  </a:lnTo>
                  <a:cubicBezTo>
                    <a:pt x="26918" y="17962"/>
                    <a:pt x="24489" y="18670"/>
                    <a:pt x="23022" y="20188"/>
                  </a:cubicBezTo>
                  <a:cubicBezTo>
                    <a:pt x="21554" y="21655"/>
                    <a:pt x="20795" y="24135"/>
                    <a:pt x="20795" y="27626"/>
                  </a:cubicBezTo>
                  <a:lnTo>
                    <a:pt x="20795" y="55758"/>
                  </a:lnTo>
                  <a:cubicBezTo>
                    <a:pt x="20795" y="59249"/>
                    <a:pt x="21504" y="61728"/>
                    <a:pt x="23022" y="63196"/>
                  </a:cubicBezTo>
                  <a:cubicBezTo>
                    <a:pt x="24489" y="64663"/>
                    <a:pt x="26918" y="65422"/>
                    <a:pt x="30308" y="65422"/>
                  </a:cubicBezTo>
                  <a:lnTo>
                    <a:pt x="51406" y="65422"/>
                  </a:lnTo>
                  <a:cubicBezTo>
                    <a:pt x="53582" y="65472"/>
                    <a:pt x="54746" y="66636"/>
                    <a:pt x="54746" y="68913"/>
                  </a:cubicBezTo>
                </a:path>
              </a:pathLst>
            </a:custGeom>
            <a:solidFill>
              <a:srgbClr val="33383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313" name="Google Shape;313;p15"/>
            <p:cNvSpPr/>
            <p:nvPr/>
          </p:nvSpPr>
          <p:spPr>
            <a:xfrm>
              <a:off x="2032840" y="2076120"/>
              <a:ext cx="68407" cy="114956"/>
            </a:xfrm>
            <a:custGeom>
              <a:avLst/>
              <a:gdLst/>
              <a:ahLst/>
              <a:cxnLst/>
              <a:rect l="l" t="t" r="r" b="b"/>
              <a:pathLst>
                <a:path w="68407" h="114956" extrusionOk="0">
                  <a:moveTo>
                    <a:pt x="17355" y="114956"/>
                  </a:moveTo>
                  <a:lnTo>
                    <a:pt x="3441" y="114956"/>
                  </a:lnTo>
                  <a:cubicBezTo>
                    <a:pt x="1164" y="114956"/>
                    <a:pt x="0" y="113792"/>
                    <a:pt x="0" y="111515"/>
                  </a:cubicBezTo>
                  <a:lnTo>
                    <a:pt x="0" y="3441"/>
                  </a:lnTo>
                  <a:cubicBezTo>
                    <a:pt x="0" y="1164"/>
                    <a:pt x="1164" y="0"/>
                    <a:pt x="3441" y="0"/>
                  </a:cubicBezTo>
                  <a:lnTo>
                    <a:pt x="17355" y="0"/>
                  </a:lnTo>
                  <a:cubicBezTo>
                    <a:pt x="19632" y="0"/>
                    <a:pt x="20795" y="1164"/>
                    <a:pt x="20795" y="3441"/>
                  </a:cubicBezTo>
                  <a:lnTo>
                    <a:pt x="20795" y="40376"/>
                  </a:lnTo>
                  <a:lnTo>
                    <a:pt x="21453" y="40376"/>
                  </a:lnTo>
                  <a:cubicBezTo>
                    <a:pt x="23831" y="34507"/>
                    <a:pt x="29195" y="31522"/>
                    <a:pt x="37492" y="31522"/>
                  </a:cubicBezTo>
                  <a:lnTo>
                    <a:pt x="42754" y="31522"/>
                  </a:lnTo>
                  <a:cubicBezTo>
                    <a:pt x="59856" y="31522"/>
                    <a:pt x="68407" y="40427"/>
                    <a:pt x="68407" y="58186"/>
                  </a:cubicBezTo>
                  <a:lnTo>
                    <a:pt x="68407" y="111465"/>
                  </a:lnTo>
                  <a:cubicBezTo>
                    <a:pt x="68407" y="113742"/>
                    <a:pt x="67193" y="114906"/>
                    <a:pt x="64815" y="114906"/>
                  </a:cubicBezTo>
                  <a:lnTo>
                    <a:pt x="51103" y="114906"/>
                  </a:lnTo>
                  <a:cubicBezTo>
                    <a:pt x="48826" y="114906"/>
                    <a:pt x="47662" y="113742"/>
                    <a:pt x="47662" y="111465"/>
                  </a:cubicBezTo>
                  <a:lnTo>
                    <a:pt x="47662" y="59198"/>
                  </a:lnTo>
                  <a:cubicBezTo>
                    <a:pt x="47662" y="55707"/>
                    <a:pt x="46954" y="53228"/>
                    <a:pt x="45487" y="51761"/>
                  </a:cubicBezTo>
                  <a:cubicBezTo>
                    <a:pt x="44019" y="50293"/>
                    <a:pt x="41540" y="49534"/>
                    <a:pt x="38049" y="49534"/>
                  </a:cubicBezTo>
                  <a:lnTo>
                    <a:pt x="32180" y="49534"/>
                  </a:lnTo>
                  <a:cubicBezTo>
                    <a:pt x="24641" y="49534"/>
                    <a:pt x="20897" y="53683"/>
                    <a:pt x="20897" y="61981"/>
                  </a:cubicBezTo>
                  <a:lnTo>
                    <a:pt x="20897" y="111515"/>
                  </a:lnTo>
                  <a:cubicBezTo>
                    <a:pt x="20795" y="113792"/>
                    <a:pt x="19632" y="114956"/>
                    <a:pt x="17355" y="114956"/>
                  </a:cubicBezTo>
                </a:path>
              </a:pathLst>
            </a:custGeom>
            <a:solidFill>
              <a:srgbClr val="33383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314" name="Google Shape;314;p15"/>
            <p:cNvSpPr/>
            <p:nvPr/>
          </p:nvSpPr>
          <p:spPr>
            <a:xfrm>
              <a:off x="2116730" y="2107642"/>
              <a:ext cx="68508" cy="83434"/>
            </a:xfrm>
            <a:custGeom>
              <a:avLst/>
              <a:gdLst/>
              <a:ahLst/>
              <a:cxnLst/>
              <a:rect l="l" t="t" r="r" b="b"/>
              <a:pathLst>
                <a:path w="68508" h="83434" extrusionOk="0">
                  <a:moveTo>
                    <a:pt x="41540" y="83434"/>
                  </a:moveTo>
                  <a:lnTo>
                    <a:pt x="26968" y="83434"/>
                  </a:lnTo>
                  <a:cubicBezTo>
                    <a:pt x="18367" y="83434"/>
                    <a:pt x="11739" y="81157"/>
                    <a:pt x="7033" y="76553"/>
                  </a:cubicBezTo>
                  <a:cubicBezTo>
                    <a:pt x="2327" y="71999"/>
                    <a:pt x="0" y="65371"/>
                    <a:pt x="0" y="56770"/>
                  </a:cubicBezTo>
                  <a:lnTo>
                    <a:pt x="0" y="26665"/>
                  </a:lnTo>
                  <a:cubicBezTo>
                    <a:pt x="0" y="18063"/>
                    <a:pt x="2327" y="11435"/>
                    <a:pt x="7033" y="6881"/>
                  </a:cubicBezTo>
                  <a:cubicBezTo>
                    <a:pt x="11739" y="2327"/>
                    <a:pt x="18367" y="0"/>
                    <a:pt x="26968" y="0"/>
                  </a:cubicBezTo>
                  <a:lnTo>
                    <a:pt x="41540" y="0"/>
                  </a:lnTo>
                  <a:cubicBezTo>
                    <a:pt x="50040" y="0"/>
                    <a:pt x="56668" y="2327"/>
                    <a:pt x="61374" y="6932"/>
                  </a:cubicBezTo>
                  <a:cubicBezTo>
                    <a:pt x="66130" y="11587"/>
                    <a:pt x="68508" y="18114"/>
                    <a:pt x="68508" y="26614"/>
                  </a:cubicBezTo>
                  <a:lnTo>
                    <a:pt x="68508" y="56719"/>
                  </a:lnTo>
                  <a:cubicBezTo>
                    <a:pt x="68508" y="65219"/>
                    <a:pt x="66130" y="71797"/>
                    <a:pt x="61374" y="76401"/>
                  </a:cubicBezTo>
                  <a:cubicBezTo>
                    <a:pt x="56668" y="81107"/>
                    <a:pt x="50040" y="83434"/>
                    <a:pt x="41540" y="83434"/>
                  </a:cubicBezTo>
                  <a:moveTo>
                    <a:pt x="30105" y="65624"/>
                  </a:moveTo>
                  <a:lnTo>
                    <a:pt x="38454" y="65624"/>
                  </a:lnTo>
                  <a:cubicBezTo>
                    <a:pt x="41945" y="65624"/>
                    <a:pt x="44424" y="64916"/>
                    <a:pt x="45891" y="63499"/>
                  </a:cubicBezTo>
                  <a:cubicBezTo>
                    <a:pt x="47359" y="62082"/>
                    <a:pt x="48118" y="59654"/>
                    <a:pt x="48118" y="56163"/>
                  </a:cubicBezTo>
                  <a:lnTo>
                    <a:pt x="48118" y="27322"/>
                  </a:lnTo>
                  <a:cubicBezTo>
                    <a:pt x="48118" y="23831"/>
                    <a:pt x="47409" y="21402"/>
                    <a:pt x="45891" y="19986"/>
                  </a:cubicBezTo>
                  <a:cubicBezTo>
                    <a:pt x="44424" y="18569"/>
                    <a:pt x="41945" y="17861"/>
                    <a:pt x="38454" y="17861"/>
                  </a:cubicBezTo>
                  <a:lnTo>
                    <a:pt x="30105" y="17861"/>
                  </a:lnTo>
                  <a:cubicBezTo>
                    <a:pt x="26614" y="17861"/>
                    <a:pt x="24185" y="18569"/>
                    <a:pt x="22769" y="19986"/>
                  </a:cubicBezTo>
                  <a:cubicBezTo>
                    <a:pt x="21352" y="21402"/>
                    <a:pt x="20643" y="23831"/>
                    <a:pt x="20643" y="27322"/>
                  </a:cubicBezTo>
                  <a:lnTo>
                    <a:pt x="20643" y="56112"/>
                  </a:lnTo>
                  <a:cubicBezTo>
                    <a:pt x="20643" y="59603"/>
                    <a:pt x="21352" y="62032"/>
                    <a:pt x="22769" y="63448"/>
                  </a:cubicBezTo>
                  <a:cubicBezTo>
                    <a:pt x="24135" y="64916"/>
                    <a:pt x="26614" y="65624"/>
                    <a:pt x="30105" y="65624"/>
                  </a:cubicBezTo>
                </a:path>
              </a:pathLst>
            </a:custGeom>
            <a:solidFill>
              <a:srgbClr val="33383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315" name="Google Shape;315;p15"/>
            <p:cNvSpPr/>
            <p:nvPr/>
          </p:nvSpPr>
          <p:spPr>
            <a:xfrm>
              <a:off x="2199962" y="2107642"/>
              <a:ext cx="68558" cy="83434"/>
            </a:xfrm>
            <a:custGeom>
              <a:avLst/>
              <a:gdLst/>
              <a:ahLst/>
              <a:cxnLst/>
              <a:rect l="l" t="t" r="r" b="b"/>
              <a:pathLst>
                <a:path w="68558" h="83434" extrusionOk="0">
                  <a:moveTo>
                    <a:pt x="41540" y="83434"/>
                  </a:moveTo>
                  <a:lnTo>
                    <a:pt x="26968" y="83434"/>
                  </a:lnTo>
                  <a:cubicBezTo>
                    <a:pt x="18367" y="83434"/>
                    <a:pt x="11688" y="81157"/>
                    <a:pt x="7033" y="76553"/>
                  </a:cubicBezTo>
                  <a:cubicBezTo>
                    <a:pt x="2328" y="71999"/>
                    <a:pt x="0" y="65371"/>
                    <a:pt x="0" y="56770"/>
                  </a:cubicBezTo>
                  <a:lnTo>
                    <a:pt x="0" y="26665"/>
                  </a:lnTo>
                  <a:cubicBezTo>
                    <a:pt x="0" y="18063"/>
                    <a:pt x="2328" y="11435"/>
                    <a:pt x="7033" y="6881"/>
                  </a:cubicBezTo>
                  <a:cubicBezTo>
                    <a:pt x="11688" y="2327"/>
                    <a:pt x="18367" y="0"/>
                    <a:pt x="26968" y="0"/>
                  </a:cubicBezTo>
                  <a:lnTo>
                    <a:pt x="41540" y="0"/>
                  </a:lnTo>
                  <a:cubicBezTo>
                    <a:pt x="50040" y="0"/>
                    <a:pt x="56669" y="2327"/>
                    <a:pt x="61425" y="6932"/>
                  </a:cubicBezTo>
                  <a:cubicBezTo>
                    <a:pt x="66181" y="11587"/>
                    <a:pt x="68559" y="18114"/>
                    <a:pt x="68559" y="26614"/>
                  </a:cubicBezTo>
                  <a:lnTo>
                    <a:pt x="68559" y="56719"/>
                  </a:lnTo>
                  <a:cubicBezTo>
                    <a:pt x="68559" y="65219"/>
                    <a:pt x="66181" y="71797"/>
                    <a:pt x="61425" y="76401"/>
                  </a:cubicBezTo>
                  <a:cubicBezTo>
                    <a:pt x="56669" y="81107"/>
                    <a:pt x="50040" y="83434"/>
                    <a:pt x="41540" y="83434"/>
                  </a:cubicBezTo>
                  <a:moveTo>
                    <a:pt x="30105" y="65624"/>
                  </a:moveTo>
                  <a:lnTo>
                    <a:pt x="38454" y="65624"/>
                  </a:lnTo>
                  <a:cubicBezTo>
                    <a:pt x="41945" y="65624"/>
                    <a:pt x="44424" y="64916"/>
                    <a:pt x="45891" y="63499"/>
                  </a:cubicBezTo>
                  <a:cubicBezTo>
                    <a:pt x="47359" y="62082"/>
                    <a:pt x="48118" y="59654"/>
                    <a:pt x="48118" y="56163"/>
                  </a:cubicBezTo>
                  <a:lnTo>
                    <a:pt x="48118" y="27322"/>
                  </a:lnTo>
                  <a:cubicBezTo>
                    <a:pt x="48118" y="23831"/>
                    <a:pt x="47409" y="21402"/>
                    <a:pt x="45891" y="19986"/>
                  </a:cubicBezTo>
                  <a:cubicBezTo>
                    <a:pt x="44424" y="18569"/>
                    <a:pt x="41945" y="17861"/>
                    <a:pt x="38454" y="17861"/>
                  </a:cubicBezTo>
                  <a:lnTo>
                    <a:pt x="30105" y="17861"/>
                  </a:lnTo>
                  <a:cubicBezTo>
                    <a:pt x="26614" y="17861"/>
                    <a:pt x="24135" y="18569"/>
                    <a:pt x="22718" y="19986"/>
                  </a:cubicBezTo>
                  <a:cubicBezTo>
                    <a:pt x="21301" y="21402"/>
                    <a:pt x="20593" y="23831"/>
                    <a:pt x="20593" y="27322"/>
                  </a:cubicBezTo>
                  <a:lnTo>
                    <a:pt x="20593" y="56112"/>
                  </a:lnTo>
                  <a:cubicBezTo>
                    <a:pt x="20593" y="59603"/>
                    <a:pt x="21301" y="62032"/>
                    <a:pt x="22718" y="63448"/>
                  </a:cubicBezTo>
                  <a:cubicBezTo>
                    <a:pt x="24135" y="64916"/>
                    <a:pt x="26614" y="65624"/>
                    <a:pt x="30105" y="65624"/>
                  </a:cubicBezTo>
                </a:path>
              </a:pathLst>
            </a:custGeom>
            <a:solidFill>
              <a:srgbClr val="33383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316" name="Google Shape;316;p15"/>
            <p:cNvSpPr/>
            <p:nvPr/>
          </p:nvSpPr>
          <p:spPr>
            <a:xfrm>
              <a:off x="2285622" y="2076120"/>
              <a:ext cx="20795" cy="114956"/>
            </a:xfrm>
            <a:custGeom>
              <a:avLst/>
              <a:gdLst/>
              <a:ahLst/>
              <a:cxnLst/>
              <a:rect l="l" t="t" r="r" b="b"/>
              <a:pathLst>
                <a:path w="20795" h="114956" extrusionOk="0">
                  <a:moveTo>
                    <a:pt x="17355" y="114956"/>
                  </a:moveTo>
                  <a:lnTo>
                    <a:pt x="3441" y="114956"/>
                  </a:lnTo>
                  <a:cubicBezTo>
                    <a:pt x="1164" y="114956"/>
                    <a:pt x="0" y="113792"/>
                    <a:pt x="0" y="111515"/>
                  </a:cubicBezTo>
                  <a:lnTo>
                    <a:pt x="0" y="3441"/>
                  </a:lnTo>
                  <a:cubicBezTo>
                    <a:pt x="0" y="1164"/>
                    <a:pt x="1164" y="0"/>
                    <a:pt x="3441" y="0"/>
                  </a:cubicBezTo>
                  <a:lnTo>
                    <a:pt x="17355" y="0"/>
                  </a:lnTo>
                  <a:cubicBezTo>
                    <a:pt x="19631" y="0"/>
                    <a:pt x="20795" y="1164"/>
                    <a:pt x="20795" y="3441"/>
                  </a:cubicBezTo>
                  <a:lnTo>
                    <a:pt x="20795" y="111515"/>
                  </a:lnTo>
                  <a:cubicBezTo>
                    <a:pt x="20795" y="113792"/>
                    <a:pt x="19631" y="114956"/>
                    <a:pt x="17355" y="114956"/>
                  </a:cubicBezTo>
                </a:path>
              </a:pathLst>
            </a:custGeom>
            <a:solidFill>
              <a:srgbClr val="33383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grpSp>
      <p:sp>
        <p:nvSpPr>
          <p:cNvPr id="317" name="Google Shape;317;p15"/>
          <p:cNvSpPr/>
          <p:nvPr/>
        </p:nvSpPr>
        <p:spPr>
          <a:xfrm>
            <a:off x="7387164" y="470991"/>
            <a:ext cx="1287793" cy="857673"/>
          </a:xfrm>
          <a:custGeom>
            <a:avLst/>
            <a:gdLst/>
            <a:ahLst/>
            <a:cxnLst/>
            <a:rect l="l" t="t" r="r" b="b"/>
            <a:pathLst>
              <a:path w="1287793" h="772678" extrusionOk="0">
                <a:moveTo>
                  <a:pt x="1252227" y="179501"/>
                </a:moveTo>
                <a:lnTo>
                  <a:pt x="690948" y="7046"/>
                </a:lnTo>
                <a:cubicBezTo>
                  <a:pt x="660360" y="-2349"/>
                  <a:pt x="627370" y="-2349"/>
                  <a:pt x="596782" y="7046"/>
                </a:cubicBezTo>
                <a:lnTo>
                  <a:pt x="35503" y="179501"/>
                </a:lnTo>
                <a:cubicBezTo>
                  <a:pt x="-11834" y="194066"/>
                  <a:pt x="-11834" y="256698"/>
                  <a:pt x="35503" y="271263"/>
                </a:cubicBezTo>
                <a:lnTo>
                  <a:pt x="133383" y="301341"/>
                </a:lnTo>
                <a:cubicBezTo>
                  <a:pt x="111899" y="327850"/>
                  <a:pt x="98717" y="360258"/>
                  <a:pt x="97406" y="395725"/>
                </a:cubicBezTo>
                <a:cubicBezTo>
                  <a:pt x="78034" y="406867"/>
                  <a:pt x="64416" y="426895"/>
                  <a:pt x="64416" y="450782"/>
                </a:cubicBezTo>
                <a:cubicBezTo>
                  <a:pt x="64416" y="472484"/>
                  <a:pt x="75850" y="490691"/>
                  <a:pt x="92308" y="502416"/>
                </a:cubicBezTo>
                <a:lnTo>
                  <a:pt x="40965" y="733570"/>
                </a:lnTo>
                <a:cubicBezTo>
                  <a:pt x="36377" y="753597"/>
                  <a:pt x="51671" y="772678"/>
                  <a:pt x="72281" y="772678"/>
                </a:cubicBezTo>
                <a:lnTo>
                  <a:pt x="185163" y="772678"/>
                </a:lnTo>
                <a:cubicBezTo>
                  <a:pt x="205773" y="772678"/>
                  <a:pt x="221067" y="753597"/>
                  <a:pt x="216624" y="733497"/>
                </a:cubicBezTo>
                <a:lnTo>
                  <a:pt x="165281" y="502344"/>
                </a:lnTo>
                <a:cubicBezTo>
                  <a:pt x="181740" y="490691"/>
                  <a:pt x="193174" y="472412"/>
                  <a:pt x="193174" y="450709"/>
                </a:cubicBezTo>
                <a:cubicBezTo>
                  <a:pt x="193174" y="427404"/>
                  <a:pt x="180138" y="407960"/>
                  <a:pt x="161640" y="396671"/>
                </a:cubicBezTo>
                <a:cubicBezTo>
                  <a:pt x="163169" y="366448"/>
                  <a:pt x="178609" y="339721"/>
                  <a:pt x="203297" y="322752"/>
                </a:cubicBezTo>
                <a:lnTo>
                  <a:pt x="596855" y="443645"/>
                </a:lnTo>
                <a:cubicBezTo>
                  <a:pt x="615062" y="449253"/>
                  <a:pt x="650092" y="456244"/>
                  <a:pt x="691021" y="443645"/>
                </a:cubicBezTo>
                <a:lnTo>
                  <a:pt x="1252300" y="271190"/>
                </a:lnTo>
                <a:cubicBezTo>
                  <a:pt x="1299637" y="256698"/>
                  <a:pt x="1299637" y="194066"/>
                  <a:pt x="1252227" y="179501"/>
                </a:cubicBezTo>
                <a:lnTo>
                  <a:pt x="1252227" y="179501"/>
                </a:lnTo>
                <a:close/>
                <a:moveTo>
                  <a:pt x="709810" y="505257"/>
                </a:moveTo>
                <a:cubicBezTo>
                  <a:pt x="652422" y="522881"/>
                  <a:pt x="603482" y="513122"/>
                  <a:pt x="577847" y="505257"/>
                </a:cubicBezTo>
                <a:lnTo>
                  <a:pt x="286029" y="415606"/>
                </a:lnTo>
                <a:lnTo>
                  <a:pt x="257480" y="643920"/>
                </a:lnTo>
                <a:cubicBezTo>
                  <a:pt x="257480" y="715072"/>
                  <a:pt x="430445" y="772678"/>
                  <a:pt x="643829" y="772678"/>
                </a:cubicBezTo>
                <a:cubicBezTo>
                  <a:pt x="857212" y="772678"/>
                  <a:pt x="1030177" y="714999"/>
                  <a:pt x="1030177" y="643920"/>
                </a:cubicBezTo>
                <a:lnTo>
                  <a:pt x="1001629" y="415606"/>
                </a:lnTo>
                <a:lnTo>
                  <a:pt x="709810" y="505257"/>
                </a:lnTo>
                <a:close/>
              </a:path>
            </a:pathLst>
          </a:custGeom>
          <a:solidFill>
            <a:srgbClr val="CB1E4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318" name="Google Shape;318;p15"/>
          <p:cNvSpPr txBox="1">
            <a:spLocks noGrp="1"/>
          </p:cNvSpPr>
          <p:nvPr>
            <p:ph type="title"/>
          </p:nvPr>
        </p:nvSpPr>
        <p:spPr>
          <a:xfrm>
            <a:off x="5167050" y="1948583"/>
            <a:ext cx="3589800" cy="25893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None/>
              <a:defRPr sz="6000" b="1">
                <a:solidFill>
                  <a:srgbClr val="33383C"/>
                </a:solidFill>
                <a:latin typeface="Rajdhani"/>
                <a:ea typeface="Rajdhani"/>
                <a:cs typeface="Rajdhani"/>
                <a:sym typeface="Rajdhani"/>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Portada Academy">
  <p:cSld name="Portada University_1">
    <p:spTree>
      <p:nvGrpSpPr>
        <p:cNvPr id="1" name="Shape 319"/>
        <p:cNvGrpSpPr/>
        <p:nvPr/>
      </p:nvGrpSpPr>
      <p:grpSpPr>
        <a:xfrm>
          <a:off x="0" y="0"/>
          <a:ext cx="0" cy="0"/>
          <a:chOff x="0" y="0"/>
          <a:chExt cx="0" cy="0"/>
        </a:xfrm>
      </p:grpSpPr>
      <p:sp>
        <p:nvSpPr>
          <p:cNvPr id="320" name="Google Shape;320;p16"/>
          <p:cNvSpPr/>
          <p:nvPr/>
        </p:nvSpPr>
        <p:spPr>
          <a:xfrm>
            <a:off x="7463376" y="353627"/>
            <a:ext cx="1128932" cy="975260"/>
          </a:xfrm>
          <a:custGeom>
            <a:avLst/>
            <a:gdLst/>
            <a:ahLst/>
            <a:cxnLst/>
            <a:rect l="l" t="t" r="r" b="b"/>
            <a:pathLst>
              <a:path w="515494" h="400929" extrusionOk="0">
                <a:moveTo>
                  <a:pt x="485489" y="1109"/>
                </a:moveTo>
                <a:cubicBezTo>
                  <a:pt x="436531" y="3776"/>
                  <a:pt x="339090" y="13682"/>
                  <a:pt x="278892" y="50258"/>
                </a:cubicBezTo>
                <a:cubicBezTo>
                  <a:pt x="274701" y="52830"/>
                  <a:pt x="272415" y="57306"/>
                  <a:pt x="272320" y="61974"/>
                </a:cubicBezTo>
                <a:lnTo>
                  <a:pt x="271558" y="387252"/>
                </a:lnTo>
                <a:cubicBezTo>
                  <a:pt x="271558" y="397539"/>
                  <a:pt x="282797" y="404112"/>
                  <a:pt x="292322" y="399349"/>
                </a:cubicBezTo>
                <a:cubicBezTo>
                  <a:pt x="354235" y="368393"/>
                  <a:pt x="443675" y="360106"/>
                  <a:pt x="487966" y="357820"/>
                </a:cubicBezTo>
                <a:cubicBezTo>
                  <a:pt x="503111" y="357058"/>
                  <a:pt x="514826" y="344961"/>
                  <a:pt x="514826" y="330483"/>
                </a:cubicBezTo>
                <a:lnTo>
                  <a:pt x="515493" y="28446"/>
                </a:lnTo>
                <a:cubicBezTo>
                  <a:pt x="515684" y="12729"/>
                  <a:pt x="501968" y="156"/>
                  <a:pt x="485489" y="1109"/>
                </a:cubicBezTo>
                <a:close/>
                <a:moveTo>
                  <a:pt x="237363" y="50163"/>
                </a:moveTo>
                <a:cubicBezTo>
                  <a:pt x="177356" y="13301"/>
                  <a:pt x="79915" y="2919"/>
                  <a:pt x="30956" y="61"/>
                </a:cubicBezTo>
                <a:cubicBezTo>
                  <a:pt x="14478" y="-987"/>
                  <a:pt x="762" y="11586"/>
                  <a:pt x="667" y="27398"/>
                </a:cubicBezTo>
                <a:lnTo>
                  <a:pt x="0" y="329436"/>
                </a:lnTo>
                <a:cubicBezTo>
                  <a:pt x="0" y="343914"/>
                  <a:pt x="11716" y="356106"/>
                  <a:pt x="26765" y="356868"/>
                </a:cubicBezTo>
                <a:cubicBezTo>
                  <a:pt x="70961" y="359249"/>
                  <a:pt x="160496" y="368012"/>
                  <a:pt x="222218" y="399254"/>
                </a:cubicBezTo>
                <a:cubicBezTo>
                  <a:pt x="231743" y="404016"/>
                  <a:pt x="242983" y="397539"/>
                  <a:pt x="242983" y="387252"/>
                </a:cubicBezTo>
                <a:lnTo>
                  <a:pt x="243840" y="61783"/>
                </a:lnTo>
                <a:cubicBezTo>
                  <a:pt x="243840" y="57116"/>
                  <a:pt x="241459" y="52734"/>
                  <a:pt x="237363" y="50163"/>
                </a:cubicBezTo>
                <a:close/>
              </a:path>
            </a:pathLst>
          </a:custGeom>
          <a:solidFill>
            <a:srgbClr val="CB1E4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solidFill>
                <a:schemeClr val="dk1"/>
              </a:solidFill>
              <a:latin typeface="Open Sans"/>
              <a:ea typeface="Open Sans"/>
              <a:cs typeface="Open Sans"/>
              <a:sym typeface="Open Sans"/>
            </a:endParaRPr>
          </a:p>
        </p:txBody>
      </p:sp>
      <p:sp>
        <p:nvSpPr>
          <p:cNvPr id="321" name="Google Shape;321;p16"/>
          <p:cNvSpPr/>
          <p:nvPr/>
        </p:nvSpPr>
        <p:spPr>
          <a:xfrm>
            <a:off x="-520995" y="-1500850"/>
            <a:ext cx="5449399" cy="7786943"/>
          </a:xfrm>
          <a:custGeom>
            <a:avLst/>
            <a:gdLst/>
            <a:ahLst/>
            <a:cxnLst/>
            <a:rect l="l" t="t" r="r" b="b"/>
            <a:pathLst>
              <a:path w="5449399" h="7015264" extrusionOk="0">
                <a:moveTo>
                  <a:pt x="5448899" y="3397118"/>
                </a:moveTo>
                <a:cubicBezTo>
                  <a:pt x="5448152" y="3139504"/>
                  <a:pt x="5334829" y="3023194"/>
                  <a:pt x="5212495" y="2935912"/>
                </a:cubicBezTo>
                <a:lnTo>
                  <a:pt x="5207266" y="2932178"/>
                </a:lnTo>
                <a:lnTo>
                  <a:pt x="508808" y="51870"/>
                </a:lnTo>
                <a:lnTo>
                  <a:pt x="498601" y="46044"/>
                </a:lnTo>
                <a:cubicBezTo>
                  <a:pt x="382789" y="-15098"/>
                  <a:pt x="253783" y="-15347"/>
                  <a:pt x="153505" y="45297"/>
                </a:cubicBezTo>
                <a:cubicBezTo>
                  <a:pt x="57061" y="103651"/>
                  <a:pt x="-347" y="210600"/>
                  <a:pt x="2" y="331441"/>
                </a:cubicBezTo>
                <a:lnTo>
                  <a:pt x="499" y="513922"/>
                </a:lnTo>
                <a:cubicBezTo>
                  <a:pt x="1246" y="787718"/>
                  <a:pt x="104611" y="873854"/>
                  <a:pt x="219676" y="944606"/>
                </a:cubicBezTo>
                <a:lnTo>
                  <a:pt x="4335638" y="3495951"/>
                </a:lnTo>
                <a:lnTo>
                  <a:pt x="236207" y="6068855"/>
                </a:lnTo>
                <a:lnTo>
                  <a:pt x="233767" y="6070398"/>
                </a:lnTo>
                <a:cubicBezTo>
                  <a:pt x="119199" y="6141996"/>
                  <a:pt x="16432" y="6228881"/>
                  <a:pt x="17229" y="6502129"/>
                </a:cubicBezTo>
                <a:lnTo>
                  <a:pt x="17727" y="6684659"/>
                </a:lnTo>
                <a:cubicBezTo>
                  <a:pt x="18075" y="6805450"/>
                  <a:pt x="75633" y="6912200"/>
                  <a:pt x="171728" y="6970156"/>
                </a:cubicBezTo>
                <a:cubicBezTo>
                  <a:pt x="221618" y="7000229"/>
                  <a:pt x="278628" y="7015265"/>
                  <a:pt x="337629" y="7015265"/>
                </a:cubicBezTo>
                <a:cubicBezTo>
                  <a:pt x="396979" y="7015265"/>
                  <a:pt x="458371" y="7000030"/>
                  <a:pt x="516476" y="6969608"/>
                </a:cubicBezTo>
                <a:lnTo>
                  <a:pt x="522401" y="6966521"/>
                </a:lnTo>
                <a:lnTo>
                  <a:pt x="5204976" y="4058679"/>
                </a:lnTo>
                <a:lnTo>
                  <a:pt x="5215980" y="4051310"/>
                </a:lnTo>
                <a:cubicBezTo>
                  <a:pt x="5337618" y="3962982"/>
                  <a:pt x="5450094" y="3845776"/>
                  <a:pt x="5449397" y="3588859"/>
                </a:cubicBezTo>
                <a:lnTo>
                  <a:pt x="5448899" y="3397118"/>
                </a:lnTo>
                <a:close/>
              </a:path>
            </a:pathLst>
          </a:custGeom>
          <a:solidFill>
            <a:srgbClr val="CB1E4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grpSp>
        <p:nvGrpSpPr>
          <p:cNvPr id="322" name="Google Shape;322;p16"/>
          <p:cNvGrpSpPr/>
          <p:nvPr/>
        </p:nvGrpSpPr>
        <p:grpSpPr>
          <a:xfrm>
            <a:off x="445593" y="2223645"/>
            <a:ext cx="2196917" cy="575392"/>
            <a:chOff x="363193" y="1700338"/>
            <a:chExt cx="2196917" cy="517858"/>
          </a:xfrm>
        </p:grpSpPr>
        <p:sp>
          <p:nvSpPr>
            <p:cNvPr id="323" name="Google Shape;323;p16"/>
            <p:cNvSpPr/>
            <p:nvPr/>
          </p:nvSpPr>
          <p:spPr>
            <a:xfrm>
              <a:off x="363193" y="1700338"/>
              <a:ext cx="179113" cy="291943"/>
            </a:xfrm>
            <a:custGeom>
              <a:avLst/>
              <a:gdLst/>
              <a:ahLst/>
              <a:cxnLst/>
              <a:rect l="l" t="t" r="r" b="b"/>
              <a:pathLst>
                <a:path w="179113" h="291943" extrusionOk="0">
                  <a:moveTo>
                    <a:pt x="161354" y="17304"/>
                  </a:moveTo>
                  <a:cubicBezTo>
                    <a:pt x="149514" y="5768"/>
                    <a:pt x="133222" y="0"/>
                    <a:pt x="112426" y="0"/>
                  </a:cubicBezTo>
                  <a:lnTo>
                    <a:pt x="7286" y="0"/>
                  </a:lnTo>
                  <a:cubicBezTo>
                    <a:pt x="2429" y="0"/>
                    <a:pt x="0" y="2429"/>
                    <a:pt x="0" y="7286"/>
                  </a:cubicBezTo>
                  <a:lnTo>
                    <a:pt x="0" y="284709"/>
                  </a:lnTo>
                  <a:cubicBezTo>
                    <a:pt x="0" y="289515"/>
                    <a:pt x="2429" y="291944"/>
                    <a:pt x="7286" y="291944"/>
                  </a:cubicBezTo>
                  <a:lnTo>
                    <a:pt x="112426" y="291944"/>
                  </a:lnTo>
                  <a:cubicBezTo>
                    <a:pt x="133222" y="291944"/>
                    <a:pt x="149514" y="286125"/>
                    <a:pt x="161354" y="274437"/>
                  </a:cubicBezTo>
                  <a:cubicBezTo>
                    <a:pt x="173143" y="262750"/>
                    <a:pt x="179113" y="246508"/>
                    <a:pt x="179113" y="225713"/>
                  </a:cubicBezTo>
                  <a:lnTo>
                    <a:pt x="179113" y="57174"/>
                  </a:lnTo>
                  <a:cubicBezTo>
                    <a:pt x="179113" y="36076"/>
                    <a:pt x="173143" y="28840"/>
                    <a:pt x="161354" y="17304"/>
                  </a:cubicBezTo>
                  <a:moveTo>
                    <a:pt x="137219" y="223992"/>
                  </a:moveTo>
                  <a:cubicBezTo>
                    <a:pt x="137219" y="245091"/>
                    <a:pt x="126948" y="255615"/>
                    <a:pt x="106405" y="255615"/>
                  </a:cubicBezTo>
                  <a:lnTo>
                    <a:pt x="46195" y="255615"/>
                  </a:lnTo>
                  <a:cubicBezTo>
                    <a:pt x="43058" y="255615"/>
                    <a:pt x="41489" y="254047"/>
                    <a:pt x="41489" y="250910"/>
                  </a:cubicBezTo>
                  <a:lnTo>
                    <a:pt x="41489" y="40629"/>
                  </a:lnTo>
                  <a:cubicBezTo>
                    <a:pt x="41489" y="37796"/>
                    <a:pt x="43058" y="36329"/>
                    <a:pt x="46195" y="36329"/>
                  </a:cubicBezTo>
                  <a:lnTo>
                    <a:pt x="106456" y="36329"/>
                  </a:lnTo>
                  <a:cubicBezTo>
                    <a:pt x="126998" y="36329"/>
                    <a:pt x="137269" y="37796"/>
                    <a:pt x="137269" y="58844"/>
                  </a:cubicBezTo>
                  <a:lnTo>
                    <a:pt x="137269" y="223992"/>
                  </a:lnTo>
                  <a:close/>
                </a:path>
              </a:pathLst>
            </a:custGeom>
            <a:solidFill>
              <a:srgbClr val="CB1E4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324" name="Google Shape;324;p16"/>
            <p:cNvSpPr/>
            <p:nvPr/>
          </p:nvSpPr>
          <p:spPr>
            <a:xfrm>
              <a:off x="581164" y="1774310"/>
              <a:ext cx="41489" cy="217920"/>
            </a:xfrm>
            <a:custGeom>
              <a:avLst/>
              <a:gdLst/>
              <a:ahLst/>
              <a:cxnLst/>
              <a:rect l="l" t="t" r="r" b="b"/>
              <a:pathLst>
                <a:path w="41489" h="217920" extrusionOk="0">
                  <a:moveTo>
                    <a:pt x="34204" y="0"/>
                  </a:moveTo>
                  <a:lnTo>
                    <a:pt x="6831" y="0"/>
                  </a:lnTo>
                  <a:cubicBezTo>
                    <a:pt x="2277" y="0"/>
                    <a:pt x="0" y="2429"/>
                    <a:pt x="0" y="7235"/>
                  </a:cubicBezTo>
                  <a:lnTo>
                    <a:pt x="0" y="210685"/>
                  </a:lnTo>
                  <a:cubicBezTo>
                    <a:pt x="0" y="215492"/>
                    <a:pt x="2429" y="217921"/>
                    <a:pt x="7235" y="217921"/>
                  </a:cubicBezTo>
                  <a:lnTo>
                    <a:pt x="34608" y="217921"/>
                  </a:lnTo>
                  <a:cubicBezTo>
                    <a:pt x="37189" y="217921"/>
                    <a:pt x="38960" y="217415"/>
                    <a:pt x="39972" y="216453"/>
                  </a:cubicBezTo>
                  <a:cubicBezTo>
                    <a:pt x="40933" y="215441"/>
                    <a:pt x="41489" y="213519"/>
                    <a:pt x="41489" y="210685"/>
                  </a:cubicBezTo>
                  <a:lnTo>
                    <a:pt x="41489" y="7235"/>
                  </a:lnTo>
                  <a:cubicBezTo>
                    <a:pt x="41489" y="2429"/>
                    <a:pt x="39061" y="0"/>
                    <a:pt x="34204" y="0"/>
                  </a:cubicBezTo>
                </a:path>
              </a:pathLst>
            </a:custGeom>
            <a:solidFill>
              <a:srgbClr val="CB1E4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325" name="Google Shape;325;p16"/>
            <p:cNvSpPr/>
            <p:nvPr/>
          </p:nvSpPr>
          <p:spPr>
            <a:xfrm>
              <a:off x="581164" y="1701349"/>
              <a:ext cx="41439" cy="43918"/>
            </a:xfrm>
            <a:custGeom>
              <a:avLst/>
              <a:gdLst/>
              <a:ahLst/>
              <a:cxnLst/>
              <a:rect l="l" t="t" r="r" b="b"/>
              <a:pathLst>
                <a:path w="41439" h="43918" extrusionOk="0">
                  <a:moveTo>
                    <a:pt x="34608" y="0"/>
                  </a:moveTo>
                  <a:lnTo>
                    <a:pt x="6831" y="0"/>
                  </a:lnTo>
                  <a:cubicBezTo>
                    <a:pt x="2277" y="0"/>
                    <a:pt x="0" y="2277"/>
                    <a:pt x="0" y="6881"/>
                  </a:cubicBezTo>
                  <a:lnTo>
                    <a:pt x="0" y="36683"/>
                  </a:lnTo>
                  <a:cubicBezTo>
                    <a:pt x="0" y="41489"/>
                    <a:pt x="2226" y="43918"/>
                    <a:pt x="6831" y="43918"/>
                  </a:cubicBezTo>
                  <a:lnTo>
                    <a:pt x="34608" y="43918"/>
                  </a:lnTo>
                  <a:cubicBezTo>
                    <a:pt x="39162" y="43918"/>
                    <a:pt x="41439" y="41489"/>
                    <a:pt x="41439" y="36683"/>
                  </a:cubicBezTo>
                  <a:lnTo>
                    <a:pt x="41439" y="6831"/>
                  </a:lnTo>
                  <a:cubicBezTo>
                    <a:pt x="41489" y="2277"/>
                    <a:pt x="39162" y="0"/>
                    <a:pt x="34608" y="0"/>
                  </a:cubicBezTo>
                </a:path>
              </a:pathLst>
            </a:custGeom>
            <a:solidFill>
              <a:srgbClr val="CB1E4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326" name="Google Shape;326;p16"/>
            <p:cNvSpPr/>
            <p:nvPr/>
          </p:nvSpPr>
          <p:spPr>
            <a:xfrm>
              <a:off x="658122" y="1774310"/>
              <a:ext cx="169651" cy="284556"/>
            </a:xfrm>
            <a:custGeom>
              <a:avLst/>
              <a:gdLst/>
              <a:ahLst/>
              <a:cxnLst/>
              <a:rect l="l" t="t" r="r" b="b"/>
              <a:pathLst>
                <a:path w="169651" h="284556" extrusionOk="0">
                  <a:moveTo>
                    <a:pt x="161961" y="0"/>
                  </a:moveTo>
                  <a:lnTo>
                    <a:pt x="66231" y="0"/>
                  </a:lnTo>
                  <a:cubicBezTo>
                    <a:pt x="45436" y="0"/>
                    <a:pt x="29194" y="5768"/>
                    <a:pt x="17557" y="17254"/>
                  </a:cubicBezTo>
                  <a:cubicBezTo>
                    <a:pt x="5869" y="28790"/>
                    <a:pt x="0" y="45132"/>
                    <a:pt x="0" y="66181"/>
                  </a:cubicBezTo>
                  <a:lnTo>
                    <a:pt x="0" y="140963"/>
                  </a:lnTo>
                  <a:cubicBezTo>
                    <a:pt x="0" y="162062"/>
                    <a:pt x="5464" y="178405"/>
                    <a:pt x="16444" y="189941"/>
                  </a:cubicBezTo>
                  <a:cubicBezTo>
                    <a:pt x="27424" y="201477"/>
                    <a:pt x="43159" y="207194"/>
                    <a:pt x="63651" y="207194"/>
                  </a:cubicBezTo>
                  <a:lnTo>
                    <a:pt x="82878" y="207194"/>
                  </a:lnTo>
                  <a:cubicBezTo>
                    <a:pt x="104533" y="207194"/>
                    <a:pt x="118953" y="199503"/>
                    <a:pt x="126088" y="184122"/>
                  </a:cubicBezTo>
                  <a:lnTo>
                    <a:pt x="127808" y="184122"/>
                  </a:lnTo>
                  <a:lnTo>
                    <a:pt x="127808" y="216605"/>
                  </a:lnTo>
                  <a:cubicBezTo>
                    <a:pt x="127808" y="237653"/>
                    <a:pt x="117385" y="248228"/>
                    <a:pt x="96589" y="248228"/>
                  </a:cubicBezTo>
                  <a:lnTo>
                    <a:pt x="22617" y="248228"/>
                  </a:lnTo>
                  <a:cubicBezTo>
                    <a:pt x="17760" y="248228"/>
                    <a:pt x="15381" y="250657"/>
                    <a:pt x="15381" y="255514"/>
                  </a:cubicBezTo>
                  <a:lnTo>
                    <a:pt x="15381" y="277726"/>
                  </a:lnTo>
                  <a:cubicBezTo>
                    <a:pt x="15381" y="282280"/>
                    <a:pt x="17810" y="284557"/>
                    <a:pt x="22617" y="284557"/>
                  </a:cubicBezTo>
                  <a:lnTo>
                    <a:pt x="102965" y="284557"/>
                  </a:lnTo>
                  <a:cubicBezTo>
                    <a:pt x="123760" y="284557"/>
                    <a:pt x="140052" y="278789"/>
                    <a:pt x="151892" y="267303"/>
                  </a:cubicBezTo>
                  <a:cubicBezTo>
                    <a:pt x="163681" y="255717"/>
                    <a:pt x="169651" y="239576"/>
                    <a:pt x="169651" y="218781"/>
                  </a:cubicBezTo>
                  <a:lnTo>
                    <a:pt x="169651" y="7235"/>
                  </a:lnTo>
                  <a:cubicBezTo>
                    <a:pt x="169651" y="2429"/>
                    <a:pt x="167122" y="0"/>
                    <a:pt x="161961" y="0"/>
                  </a:cubicBezTo>
                  <a:moveTo>
                    <a:pt x="127757" y="134638"/>
                  </a:moveTo>
                  <a:cubicBezTo>
                    <a:pt x="127757" y="158571"/>
                    <a:pt x="116069" y="170511"/>
                    <a:pt x="92694" y="170511"/>
                  </a:cubicBezTo>
                  <a:lnTo>
                    <a:pt x="72202" y="170511"/>
                  </a:lnTo>
                  <a:cubicBezTo>
                    <a:pt x="51963" y="170511"/>
                    <a:pt x="41844" y="159987"/>
                    <a:pt x="41844" y="138888"/>
                  </a:cubicBezTo>
                  <a:lnTo>
                    <a:pt x="41844" y="67952"/>
                  </a:lnTo>
                  <a:cubicBezTo>
                    <a:pt x="41844" y="46903"/>
                    <a:pt x="51963" y="36329"/>
                    <a:pt x="72202" y="36329"/>
                  </a:cubicBezTo>
                  <a:lnTo>
                    <a:pt x="123052" y="36329"/>
                  </a:lnTo>
                  <a:cubicBezTo>
                    <a:pt x="126189" y="36329"/>
                    <a:pt x="127757" y="37745"/>
                    <a:pt x="127757" y="40579"/>
                  </a:cubicBezTo>
                  <a:lnTo>
                    <a:pt x="127757" y="134638"/>
                  </a:lnTo>
                  <a:close/>
                </a:path>
              </a:pathLst>
            </a:custGeom>
            <a:solidFill>
              <a:srgbClr val="CB1E4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327" name="Google Shape;327;p16"/>
            <p:cNvSpPr/>
            <p:nvPr/>
          </p:nvSpPr>
          <p:spPr>
            <a:xfrm>
              <a:off x="866227" y="1701349"/>
              <a:ext cx="41439" cy="43918"/>
            </a:xfrm>
            <a:custGeom>
              <a:avLst/>
              <a:gdLst/>
              <a:ahLst/>
              <a:cxnLst/>
              <a:rect l="l" t="t" r="r" b="b"/>
              <a:pathLst>
                <a:path w="41439" h="43918" extrusionOk="0">
                  <a:moveTo>
                    <a:pt x="34608" y="0"/>
                  </a:moveTo>
                  <a:lnTo>
                    <a:pt x="6831" y="0"/>
                  </a:lnTo>
                  <a:cubicBezTo>
                    <a:pt x="2277" y="0"/>
                    <a:pt x="0" y="2277"/>
                    <a:pt x="0" y="6881"/>
                  </a:cubicBezTo>
                  <a:lnTo>
                    <a:pt x="0" y="36683"/>
                  </a:lnTo>
                  <a:cubicBezTo>
                    <a:pt x="0" y="41489"/>
                    <a:pt x="2277" y="43918"/>
                    <a:pt x="6831" y="43918"/>
                  </a:cubicBezTo>
                  <a:lnTo>
                    <a:pt x="34608" y="43918"/>
                  </a:lnTo>
                  <a:cubicBezTo>
                    <a:pt x="39162" y="43918"/>
                    <a:pt x="41439" y="41489"/>
                    <a:pt x="41439" y="36683"/>
                  </a:cubicBezTo>
                  <a:lnTo>
                    <a:pt x="41439" y="6831"/>
                  </a:lnTo>
                  <a:cubicBezTo>
                    <a:pt x="41489" y="2277"/>
                    <a:pt x="39213" y="0"/>
                    <a:pt x="34608" y="0"/>
                  </a:cubicBezTo>
                </a:path>
              </a:pathLst>
            </a:custGeom>
            <a:solidFill>
              <a:srgbClr val="CB1E4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328" name="Google Shape;328;p16"/>
            <p:cNvSpPr/>
            <p:nvPr/>
          </p:nvSpPr>
          <p:spPr>
            <a:xfrm>
              <a:off x="866227" y="1774310"/>
              <a:ext cx="41489" cy="217920"/>
            </a:xfrm>
            <a:custGeom>
              <a:avLst/>
              <a:gdLst/>
              <a:ahLst/>
              <a:cxnLst/>
              <a:rect l="l" t="t" r="r" b="b"/>
              <a:pathLst>
                <a:path w="41489" h="217920" extrusionOk="0">
                  <a:moveTo>
                    <a:pt x="34204" y="0"/>
                  </a:moveTo>
                  <a:lnTo>
                    <a:pt x="6831" y="0"/>
                  </a:lnTo>
                  <a:cubicBezTo>
                    <a:pt x="2277" y="0"/>
                    <a:pt x="0" y="2429"/>
                    <a:pt x="0" y="7235"/>
                  </a:cubicBezTo>
                  <a:lnTo>
                    <a:pt x="0" y="210685"/>
                  </a:lnTo>
                  <a:cubicBezTo>
                    <a:pt x="0" y="215492"/>
                    <a:pt x="2429" y="217921"/>
                    <a:pt x="7286" y="217921"/>
                  </a:cubicBezTo>
                  <a:lnTo>
                    <a:pt x="34659" y="217921"/>
                  </a:lnTo>
                  <a:cubicBezTo>
                    <a:pt x="37239" y="217921"/>
                    <a:pt x="39010" y="217415"/>
                    <a:pt x="39972" y="216453"/>
                  </a:cubicBezTo>
                  <a:cubicBezTo>
                    <a:pt x="40983" y="215441"/>
                    <a:pt x="41489" y="213519"/>
                    <a:pt x="41489" y="210685"/>
                  </a:cubicBezTo>
                  <a:lnTo>
                    <a:pt x="41489" y="7235"/>
                  </a:lnTo>
                  <a:cubicBezTo>
                    <a:pt x="41489" y="2429"/>
                    <a:pt x="39061" y="0"/>
                    <a:pt x="34204" y="0"/>
                  </a:cubicBezTo>
                </a:path>
              </a:pathLst>
            </a:custGeom>
            <a:solidFill>
              <a:srgbClr val="CB1E4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329" name="Google Shape;329;p16"/>
            <p:cNvSpPr/>
            <p:nvPr/>
          </p:nvSpPr>
          <p:spPr>
            <a:xfrm>
              <a:off x="925274" y="1701552"/>
              <a:ext cx="130337" cy="290678"/>
            </a:xfrm>
            <a:custGeom>
              <a:avLst/>
              <a:gdLst/>
              <a:ahLst/>
              <a:cxnLst/>
              <a:rect l="l" t="t" r="r" b="b"/>
              <a:pathLst>
                <a:path w="130337" h="290678" extrusionOk="0">
                  <a:moveTo>
                    <a:pt x="122596" y="254401"/>
                  </a:moveTo>
                  <a:lnTo>
                    <a:pt x="105950" y="254401"/>
                  </a:lnTo>
                  <a:cubicBezTo>
                    <a:pt x="84547" y="254401"/>
                    <a:pt x="73872" y="244029"/>
                    <a:pt x="73872" y="223233"/>
                  </a:cubicBezTo>
                  <a:lnTo>
                    <a:pt x="73872" y="113337"/>
                  </a:lnTo>
                  <a:cubicBezTo>
                    <a:pt x="73872" y="110504"/>
                    <a:pt x="75440" y="109087"/>
                    <a:pt x="78577" y="109087"/>
                  </a:cubicBezTo>
                  <a:lnTo>
                    <a:pt x="118346" y="109087"/>
                  </a:lnTo>
                  <a:cubicBezTo>
                    <a:pt x="123457" y="109087"/>
                    <a:pt x="126037" y="106810"/>
                    <a:pt x="126037" y="102256"/>
                  </a:cubicBezTo>
                  <a:lnTo>
                    <a:pt x="126037" y="80044"/>
                  </a:lnTo>
                  <a:cubicBezTo>
                    <a:pt x="126037" y="75238"/>
                    <a:pt x="123457" y="72809"/>
                    <a:pt x="118346" y="72809"/>
                  </a:cubicBezTo>
                  <a:lnTo>
                    <a:pt x="78577" y="72809"/>
                  </a:lnTo>
                  <a:cubicBezTo>
                    <a:pt x="75440" y="72809"/>
                    <a:pt x="73872" y="71342"/>
                    <a:pt x="73872" y="68508"/>
                  </a:cubicBezTo>
                  <a:lnTo>
                    <a:pt x="73872" y="7286"/>
                  </a:lnTo>
                  <a:cubicBezTo>
                    <a:pt x="73872" y="2429"/>
                    <a:pt x="71443" y="0"/>
                    <a:pt x="66636" y="0"/>
                  </a:cubicBezTo>
                  <a:lnTo>
                    <a:pt x="39719" y="0"/>
                  </a:lnTo>
                  <a:cubicBezTo>
                    <a:pt x="34608" y="0"/>
                    <a:pt x="32028" y="2429"/>
                    <a:pt x="32028" y="7286"/>
                  </a:cubicBezTo>
                  <a:lnTo>
                    <a:pt x="32028" y="68458"/>
                  </a:lnTo>
                  <a:cubicBezTo>
                    <a:pt x="32028" y="71291"/>
                    <a:pt x="30611" y="72758"/>
                    <a:pt x="27778" y="72758"/>
                  </a:cubicBezTo>
                  <a:lnTo>
                    <a:pt x="7235" y="72758"/>
                  </a:lnTo>
                  <a:cubicBezTo>
                    <a:pt x="2429" y="72758"/>
                    <a:pt x="0" y="75187"/>
                    <a:pt x="0" y="79994"/>
                  </a:cubicBezTo>
                  <a:lnTo>
                    <a:pt x="0" y="102206"/>
                  </a:lnTo>
                  <a:cubicBezTo>
                    <a:pt x="0" y="104786"/>
                    <a:pt x="455" y="106557"/>
                    <a:pt x="1518" y="107569"/>
                  </a:cubicBezTo>
                  <a:cubicBezTo>
                    <a:pt x="2530" y="108581"/>
                    <a:pt x="4402" y="109036"/>
                    <a:pt x="7235" y="109036"/>
                  </a:cubicBezTo>
                  <a:lnTo>
                    <a:pt x="27778" y="109036"/>
                  </a:lnTo>
                  <a:cubicBezTo>
                    <a:pt x="30611" y="109036"/>
                    <a:pt x="32028" y="110453"/>
                    <a:pt x="32028" y="113286"/>
                  </a:cubicBezTo>
                  <a:lnTo>
                    <a:pt x="32028" y="225308"/>
                  </a:lnTo>
                  <a:cubicBezTo>
                    <a:pt x="32028" y="246103"/>
                    <a:pt x="38049" y="262193"/>
                    <a:pt x="49990" y="273577"/>
                  </a:cubicBezTo>
                  <a:cubicBezTo>
                    <a:pt x="61931" y="285012"/>
                    <a:pt x="78476" y="290679"/>
                    <a:pt x="99575" y="290679"/>
                  </a:cubicBezTo>
                  <a:lnTo>
                    <a:pt x="122647" y="290679"/>
                  </a:lnTo>
                  <a:cubicBezTo>
                    <a:pt x="127757" y="290679"/>
                    <a:pt x="130338" y="288402"/>
                    <a:pt x="130338" y="283848"/>
                  </a:cubicBezTo>
                  <a:lnTo>
                    <a:pt x="130338" y="261636"/>
                  </a:lnTo>
                  <a:cubicBezTo>
                    <a:pt x="130287" y="256830"/>
                    <a:pt x="127757" y="254401"/>
                    <a:pt x="122596" y="254401"/>
                  </a:cubicBezTo>
                </a:path>
              </a:pathLst>
            </a:custGeom>
            <a:solidFill>
              <a:srgbClr val="CB1E4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330" name="Google Shape;330;p16"/>
            <p:cNvSpPr/>
            <p:nvPr/>
          </p:nvSpPr>
          <p:spPr>
            <a:xfrm>
              <a:off x="1075243" y="1774310"/>
              <a:ext cx="169651" cy="217920"/>
            </a:xfrm>
            <a:custGeom>
              <a:avLst/>
              <a:gdLst/>
              <a:ahLst/>
              <a:cxnLst/>
              <a:rect l="l" t="t" r="r" b="b"/>
              <a:pathLst>
                <a:path w="169651" h="217920" extrusionOk="0">
                  <a:moveTo>
                    <a:pt x="161961" y="0"/>
                  </a:moveTo>
                  <a:lnTo>
                    <a:pt x="66231" y="0"/>
                  </a:lnTo>
                  <a:cubicBezTo>
                    <a:pt x="45132" y="0"/>
                    <a:pt x="28840" y="5768"/>
                    <a:pt x="17304" y="17254"/>
                  </a:cubicBezTo>
                  <a:cubicBezTo>
                    <a:pt x="5768" y="28790"/>
                    <a:pt x="0" y="45132"/>
                    <a:pt x="0" y="66181"/>
                  </a:cubicBezTo>
                  <a:lnTo>
                    <a:pt x="0" y="151689"/>
                  </a:lnTo>
                  <a:cubicBezTo>
                    <a:pt x="0" y="172485"/>
                    <a:pt x="5768" y="188726"/>
                    <a:pt x="17304" y="200414"/>
                  </a:cubicBezTo>
                  <a:cubicBezTo>
                    <a:pt x="28840" y="212102"/>
                    <a:pt x="45183" y="217921"/>
                    <a:pt x="66231" y="217921"/>
                  </a:cubicBezTo>
                  <a:lnTo>
                    <a:pt x="82878" y="217921"/>
                  </a:lnTo>
                  <a:cubicBezTo>
                    <a:pt x="104786" y="217921"/>
                    <a:pt x="119206" y="210382"/>
                    <a:pt x="126037" y="195253"/>
                  </a:cubicBezTo>
                  <a:lnTo>
                    <a:pt x="127757" y="195253"/>
                  </a:lnTo>
                  <a:lnTo>
                    <a:pt x="127757" y="210685"/>
                  </a:lnTo>
                  <a:cubicBezTo>
                    <a:pt x="127757" y="215543"/>
                    <a:pt x="130186" y="217921"/>
                    <a:pt x="135043" y="217921"/>
                  </a:cubicBezTo>
                  <a:lnTo>
                    <a:pt x="161961" y="217921"/>
                  </a:lnTo>
                  <a:cubicBezTo>
                    <a:pt x="167122" y="217921"/>
                    <a:pt x="169651" y="215492"/>
                    <a:pt x="169651" y="210685"/>
                  </a:cubicBezTo>
                  <a:lnTo>
                    <a:pt x="169651" y="7235"/>
                  </a:lnTo>
                  <a:cubicBezTo>
                    <a:pt x="169651" y="2429"/>
                    <a:pt x="167122" y="0"/>
                    <a:pt x="161961" y="0"/>
                  </a:cubicBezTo>
                  <a:moveTo>
                    <a:pt x="127808" y="145314"/>
                  </a:moveTo>
                  <a:cubicBezTo>
                    <a:pt x="127808" y="169550"/>
                    <a:pt x="116120" y="181643"/>
                    <a:pt x="92744" y="181643"/>
                  </a:cubicBezTo>
                  <a:lnTo>
                    <a:pt x="72202" y="181643"/>
                  </a:lnTo>
                  <a:cubicBezTo>
                    <a:pt x="51710" y="181643"/>
                    <a:pt x="41439" y="171119"/>
                    <a:pt x="41439" y="150020"/>
                  </a:cubicBezTo>
                  <a:lnTo>
                    <a:pt x="41439" y="67952"/>
                  </a:lnTo>
                  <a:cubicBezTo>
                    <a:pt x="41439" y="46903"/>
                    <a:pt x="51710" y="36329"/>
                    <a:pt x="72202" y="36329"/>
                  </a:cubicBezTo>
                  <a:lnTo>
                    <a:pt x="123052" y="36329"/>
                  </a:lnTo>
                  <a:cubicBezTo>
                    <a:pt x="126189" y="36329"/>
                    <a:pt x="127757" y="37745"/>
                    <a:pt x="127757" y="40579"/>
                  </a:cubicBezTo>
                  <a:lnTo>
                    <a:pt x="127757" y="145314"/>
                  </a:lnTo>
                  <a:close/>
                </a:path>
              </a:pathLst>
            </a:custGeom>
            <a:solidFill>
              <a:srgbClr val="CB1E4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331" name="Google Shape;331;p16"/>
            <p:cNvSpPr/>
            <p:nvPr/>
          </p:nvSpPr>
          <p:spPr>
            <a:xfrm>
              <a:off x="1283348" y="1700894"/>
              <a:ext cx="41489" cy="291387"/>
            </a:xfrm>
            <a:custGeom>
              <a:avLst/>
              <a:gdLst/>
              <a:ahLst/>
              <a:cxnLst/>
              <a:rect l="l" t="t" r="r" b="b"/>
              <a:pathLst>
                <a:path w="41489" h="291387" extrusionOk="0">
                  <a:moveTo>
                    <a:pt x="34203" y="0"/>
                  </a:moveTo>
                  <a:lnTo>
                    <a:pt x="7286" y="0"/>
                  </a:lnTo>
                  <a:cubicBezTo>
                    <a:pt x="2429" y="0"/>
                    <a:pt x="0" y="2429"/>
                    <a:pt x="0" y="7286"/>
                  </a:cubicBezTo>
                  <a:lnTo>
                    <a:pt x="0" y="284152"/>
                  </a:lnTo>
                  <a:cubicBezTo>
                    <a:pt x="0" y="288959"/>
                    <a:pt x="2429" y="291387"/>
                    <a:pt x="7286" y="291387"/>
                  </a:cubicBezTo>
                  <a:lnTo>
                    <a:pt x="34203" y="291387"/>
                  </a:lnTo>
                  <a:cubicBezTo>
                    <a:pt x="39061" y="291387"/>
                    <a:pt x="41489" y="288959"/>
                    <a:pt x="41489" y="284152"/>
                  </a:cubicBezTo>
                  <a:lnTo>
                    <a:pt x="41489" y="7286"/>
                  </a:lnTo>
                  <a:cubicBezTo>
                    <a:pt x="41489" y="2479"/>
                    <a:pt x="39061" y="0"/>
                    <a:pt x="34203" y="0"/>
                  </a:cubicBezTo>
                </a:path>
              </a:pathLst>
            </a:custGeom>
            <a:solidFill>
              <a:srgbClr val="CB1E4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332" name="Google Shape;332;p16"/>
            <p:cNvSpPr/>
            <p:nvPr/>
          </p:nvSpPr>
          <p:spPr>
            <a:xfrm>
              <a:off x="1373056" y="1700338"/>
              <a:ext cx="171018" cy="291943"/>
            </a:xfrm>
            <a:custGeom>
              <a:avLst/>
              <a:gdLst/>
              <a:ahLst/>
              <a:cxnLst/>
              <a:rect l="l" t="t" r="r" b="b"/>
              <a:pathLst>
                <a:path w="171018" h="291943" extrusionOk="0">
                  <a:moveTo>
                    <a:pt x="166312" y="0"/>
                  </a:moveTo>
                  <a:lnTo>
                    <a:pt x="153916" y="0"/>
                  </a:lnTo>
                  <a:cubicBezTo>
                    <a:pt x="151032" y="0"/>
                    <a:pt x="149615" y="1720"/>
                    <a:pt x="149615" y="5161"/>
                  </a:cubicBezTo>
                  <a:lnTo>
                    <a:pt x="149615" y="138939"/>
                  </a:lnTo>
                  <a:cubicBezTo>
                    <a:pt x="149615" y="141519"/>
                    <a:pt x="148198" y="142784"/>
                    <a:pt x="145314" y="142784"/>
                  </a:cubicBezTo>
                  <a:lnTo>
                    <a:pt x="25653" y="142784"/>
                  </a:lnTo>
                  <a:cubicBezTo>
                    <a:pt x="22769" y="142784"/>
                    <a:pt x="21403" y="141519"/>
                    <a:pt x="21403" y="138939"/>
                  </a:cubicBezTo>
                  <a:lnTo>
                    <a:pt x="21403" y="5161"/>
                  </a:lnTo>
                  <a:cubicBezTo>
                    <a:pt x="21403" y="1720"/>
                    <a:pt x="19834" y="0"/>
                    <a:pt x="16697" y="0"/>
                  </a:cubicBezTo>
                  <a:lnTo>
                    <a:pt x="4301" y="0"/>
                  </a:lnTo>
                  <a:cubicBezTo>
                    <a:pt x="1417" y="0"/>
                    <a:pt x="0" y="1720"/>
                    <a:pt x="0" y="5161"/>
                  </a:cubicBezTo>
                  <a:lnTo>
                    <a:pt x="0" y="286834"/>
                  </a:lnTo>
                  <a:cubicBezTo>
                    <a:pt x="0" y="290274"/>
                    <a:pt x="1417" y="291944"/>
                    <a:pt x="4301" y="291944"/>
                  </a:cubicBezTo>
                  <a:lnTo>
                    <a:pt x="16697" y="291944"/>
                  </a:lnTo>
                  <a:cubicBezTo>
                    <a:pt x="19834" y="291944"/>
                    <a:pt x="21403" y="290274"/>
                    <a:pt x="21403" y="286834"/>
                  </a:cubicBezTo>
                  <a:lnTo>
                    <a:pt x="21403" y="165907"/>
                  </a:lnTo>
                  <a:cubicBezTo>
                    <a:pt x="21403" y="163377"/>
                    <a:pt x="22819" y="162062"/>
                    <a:pt x="25653" y="162062"/>
                  </a:cubicBezTo>
                  <a:lnTo>
                    <a:pt x="145314" y="162062"/>
                  </a:lnTo>
                  <a:cubicBezTo>
                    <a:pt x="148198" y="162062"/>
                    <a:pt x="149615" y="163377"/>
                    <a:pt x="149615" y="165907"/>
                  </a:cubicBezTo>
                  <a:lnTo>
                    <a:pt x="149615" y="286834"/>
                  </a:lnTo>
                  <a:cubicBezTo>
                    <a:pt x="149615" y="290274"/>
                    <a:pt x="151032" y="291944"/>
                    <a:pt x="153916" y="291944"/>
                  </a:cubicBezTo>
                  <a:lnTo>
                    <a:pt x="166312" y="291944"/>
                  </a:lnTo>
                  <a:cubicBezTo>
                    <a:pt x="169449" y="291944"/>
                    <a:pt x="171018" y="290274"/>
                    <a:pt x="171018" y="286834"/>
                  </a:cubicBezTo>
                  <a:lnTo>
                    <a:pt x="171018" y="5161"/>
                  </a:lnTo>
                  <a:cubicBezTo>
                    <a:pt x="171068" y="1720"/>
                    <a:pt x="169500" y="0"/>
                    <a:pt x="166312" y="0"/>
                  </a:cubicBezTo>
                </a:path>
              </a:pathLst>
            </a:custGeom>
            <a:solidFill>
              <a:srgbClr val="33383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333" name="Google Shape;333;p16"/>
            <p:cNvSpPr/>
            <p:nvPr/>
          </p:nvSpPr>
          <p:spPr>
            <a:xfrm>
              <a:off x="1591129" y="1774310"/>
              <a:ext cx="156799" cy="217971"/>
            </a:xfrm>
            <a:custGeom>
              <a:avLst/>
              <a:gdLst/>
              <a:ahLst/>
              <a:cxnLst/>
              <a:rect l="l" t="t" r="r" b="b"/>
              <a:pathLst>
                <a:path w="156799" h="217971" extrusionOk="0">
                  <a:moveTo>
                    <a:pt x="96539" y="0"/>
                  </a:moveTo>
                  <a:lnTo>
                    <a:pt x="59806" y="0"/>
                  </a:lnTo>
                  <a:cubicBezTo>
                    <a:pt x="41287" y="0"/>
                    <a:pt x="26715" y="5414"/>
                    <a:pt x="15989" y="16242"/>
                  </a:cubicBezTo>
                  <a:cubicBezTo>
                    <a:pt x="5313" y="27069"/>
                    <a:pt x="0" y="41844"/>
                    <a:pt x="0" y="60666"/>
                  </a:cubicBezTo>
                  <a:lnTo>
                    <a:pt x="0" y="157255"/>
                  </a:lnTo>
                  <a:cubicBezTo>
                    <a:pt x="0" y="176077"/>
                    <a:pt x="5313" y="190902"/>
                    <a:pt x="15989" y="201730"/>
                  </a:cubicBezTo>
                  <a:cubicBezTo>
                    <a:pt x="26715" y="212557"/>
                    <a:pt x="41287" y="217971"/>
                    <a:pt x="59806" y="217971"/>
                  </a:cubicBezTo>
                  <a:lnTo>
                    <a:pt x="96539" y="217971"/>
                  </a:lnTo>
                  <a:cubicBezTo>
                    <a:pt x="115108" y="217971"/>
                    <a:pt x="129781" y="212557"/>
                    <a:pt x="140609" y="201730"/>
                  </a:cubicBezTo>
                  <a:cubicBezTo>
                    <a:pt x="151437" y="190902"/>
                    <a:pt x="156800" y="176077"/>
                    <a:pt x="156800" y="157255"/>
                  </a:cubicBezTo>
                  <a:lnTo>
                    <a:pt x="156800" y="60666"/>
                  </a:lnTo>
                  <a:cubicBezTo>
                    <a:pt x="156800" y="41844"/>
                    <a:pt x="151386" y="27069"/>
                    <a:pt x="140609" y="16242"/>
                  </a:cubicBezTo>
                  <a:cubicBezTo>
                    <a:pt x="129781" y="5414"/>
                    <a:pt x="115108" y="0"/>
                    <a:pt x="96539" y="0"/>
                  </a:cubicBezTo>
                  <a:moveTo>
                    <a:pt x="135499" y="156850"/>
                  </a:moveTo>
                  <a:cubicBezTo>
                    <a:pt x="135499" y="170258"/>
                    <a:pt x="131957" y="180580"/>
                    <a:pt x="124974" y="187866"/>
                  </a:cubicBezTo>
                  <a:cubicBezTo>
                    <a:pt x="117992" y="195102"/>
                    <a:pt x="107974" y="198744"/>
                    <a:pt x="94869" y="198744"/>
                  </a:cubicBezTo>
                  <a:lnTo>
                    <a:pt x="61526" y="198744"/>
                  </a:lnTo>
                  <a:cubicBezTo>
                    <a:pt x="48421" y="198744"/>
                    <a:pt x="38403" y="195102"/>
                    <a:pt x="31623" y="187866"/>
                  </a:cubicBezTo>
                  <a:cubicBezTo>
                    <a:pt x="24792" y="180580"/>
                    <a:pt x="21352" y="170258"/>
                    <a:pt x="21352" y="156850"/>
                  </a:cubicBezTo>
                  <a:lnTo>
                    <a:pt x="21352" y="61121"/>
                  </a:lnTo>
                  <a:cubicBezTo>
                    <a:pt x="21352" y="47713"/>
                    <a:pt x="24792" y="37340"/>
                    <a:pt x="31623" y="30105"/>
                  </a:cubicBezTo>
                  <a:cubicBezTo>
                    <a:pt x="38454" y="22819"/>
                    <a:pt x="48421" y="19176"/>
                    <a:pt x="61526" y="19176"/>
                  </a:cubicBezTo>
                  <a:lnTo>
                    <a:pt x="94869" y="19176"/>
                  </a:lnTo>
                  <a:cubicBezTo>
                    <a:pt x="107974" y="19176"/>
                    <a:pt x="118043" y="22819"/>
                    <a:pt x="124974" y="30105"/>
                  </a:cubicBezTo>
                  <a:cubicBezTo>
                    <a:pt x="131957" y="37340"/>
                    <a:pt x="135499" y="47713"/>
                    <a:pt x="135499" y="61121"/>
                  </a:cubicBezTo>
                  <a:lnTo>
                    <a:pt x="135499" y="156850"/>
                  </a:lnTo>
                  <a:close/>
                </a:path>
              </a:pathLst>
            </a:custGeom>
            <a:solidFill>
              <a:srgbClr val="33383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334" name="Google Shape;334;p16"/>
            <p:cNvSpPr/>
            <p:nvPr/>
          </p:nvSpPr>
          <p:spPr>
            <a:xfrm>
              <a:off x="1788204" y="1774310"/>
              <a:ext cx="154674" cy="217971"/>
            </a:xfrm>
            <a:custGeom>
              <a:avLst/>
              <a:gdLst/>
              <a:ahLst/>
              <a:cxnLst/>
              <a:rect l="l" t="t" r="r" b="b"/>
              <a:pathLst>
                <a:path w="154674" h="217971" extrusionOk="0">
                  <a:moveTo>
                    <a:pt x="150374" y="0"/>
                  </a:moveTo>
                  <a:lnTo>
                    <a:pt x="138028" y="0"/>
                  </a:lnTo>
                  <a:cubicBezTo>
                    <a:pt x="134891" y="0"/>
                    <a:pt x="133323" y="1670"/>
                    <a:pt x="133323" y="5110"/>
                  </a:cubicBezTo>
                  <a:lnTo>
                    <a:pt x="133323" y="156850"/>
                  </a:lnTo>
                  <a:cubicBezTo>
                    <a:pt x="133323" y="170258"/>
                    <a:pt x="129376" y="180580"/>
                    <a:pt x="121584" y="187866"/>
                  </a:cubicBezTo>
                  <a:cubicBezTo>
                    <a:pt x="113742" y="195102"/>
                    <a:pt x="103015" y="198744"/>
                    <a:pt x="89304" y="198744"/>
                  </a:cubicBezTo>
                  <a:lnTo>
                    <a:pt x="61526" y="198744"/>
                  </a:lnTo>
                  <a:cubicBezTo>
                    <a:pt x="48421" y="198744"/>
                    <a:pt x="38454" y="195051"/>
                    <a:pt x="31572" y="187613"/>
                  </a:cubicBezTo>
                  <a:cubicBezTo>
                    <a:pt x="24742" y="180226"/>
                    <a:pt x="21301" y="169803"/>
                    <a:pt x="21301" y="156446"/>
                  </a:cubicBezTo>
                  <a:lnTo>
                    <a:pt x="21301" y="5110"/>
                  </a:lnTo>
                  <a:cubicBezTo>
                    <a:pt x="21301" y="1720"/>
                    <a:pt x="19733" y="0"/>
                    <a:pt x="16646" y="0"/>
                  </a:cubicBezTo>
                  <a:lnTo>
                    <a:pt x="4250" y="0"/>
                  </a:lnTo>
                  <a:cubicBezTo>
                    <a:pt x="1417" y="0"/>
                    <a:pt x="0" y="1670"/>
                    <a:pt x="0" y="5110"/>
                  </a:cubicBezTo>
                  <a:lnTo>
                    <a:pt x="0" y="157255"/>
                  </a:lnTo>
                  <a:cubicBezTo>
                    <a:pt x="0" y="176077"/>
                    <a:pt x="5262" y="190902"/>
                    <a:pt x="15786" y="201730"/>
                  </a:cubicBezTo>
                  <a:cubicBezTo>
                    <a:pt x="26310" y="212557"/>
                    <a:pt x="40730" y="217971"/>
                    <a:pt x="58996" y="217971"/>
                  </a:cubicBezTo>
                  <a:lnTo>
                    <a:pt x="87178" y="217971"/>
                  </a:lnTo>
                  <a:cubicBezTo>
                    <a:pt x="109391" y="217971"/>
                    <a:pt x="124215" y="210584"/>
                    <a:pt x="131602" y="195759"/>
                  </a:cubicBezTo>
                  <a:lnTo>
                    <a:pt x="133323" y="195759"/>
                  </a:lnTo>
                  <a:lnTo>
                    <a:pt x="133323" y="212861"/>
                  </a:lnTo>
                  <a:cubicBezTo>
                    <a:pt x="133323" y="216302"/>
                    <a:pt x="134891" y="217971"/>
                    <a:pt x="138028" y="217971"/>
                  </a:cubicBezTo>
                  <a:lnTo>
                    <a:pt x="150374" y="217971"/>
                  </a:lnTo>
                  <a:cubicBezTo>
                    <a:pt x="153207" y="217971"/>
                    <a:pt x="154675" y="216302"/>
                    <a:pt x="154675" y="212861"/>
                  </a:cubicBezTo>
                  <a:lnTo>
                    <a:pt x="154675" y="5110"/>
                  </a:lnTo>
                  <a:cubicBezTo>
                    <a:pt x="154675" y="1720"/>
                    <a:pt x="153207" y="0"/>
                    <a:pt x="150374" y="0"/>
                  </a:cubicBezTo>
                </a:path>
              </a:pathLst>
            </a:custGeom>
            <a:solidFill>
              <a:srgbClr val="33383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335" name="Google Shape;335;p16"/>
            <p:cNvSpPr/>
            <p:nvPr/>
          </p:nvSpPr>
          <p:spPr>
            <a:xfrm>
              <a:off x="1979207" y="1774361"/>
              <a:ext cx="139849" cy="217971"/>
            </a:xfrm>
            <a:custGeom>
              <a:avLst/>
              <a:gdLst/>
              <a:ahLst/>
              <a:cxnLst/>
              <a:rect l="l" t="t" r="r" b="b"/>
              <a:pathLst>
                <a:path w="139849" h="217971" extrusionOk="0">
                  <a:moveTo>
                    <a:pt x="102560" y="105950"/>
                  </a:moveTo>
                  <a:lnTo>
                    <a:pt x="49130" y="84547"/>
                  </a:lnTo>
                  <a:cubicBezTo>
                    <a:pt x="40022" y="81410"/>
                    <a:pt x="33242" y="77565"/>
                    <a:pt x="28840" y="73011"/>
                  </a:cubicBezTo>
                  <a:cubicBezTo>
                    <a:pt x="24438" y="68458"/>
                    <a:pt x="22212" y="62184"/>
                    <a:pt x="22212" y="54189"/>
                  </a:cubicBezTo>
                  <a:lnTo>
                    <a:pt x="22212" y="44373"/>
                  </a:lnTo>
                  <a:cubicBezTo>
                    <a:pt x="22212" y="37543"/>
                    <a:pt x="25147" y="31572"/>
                    <a:pt x="30965" y="26462"/>
                  </a:cubicBezTo>
                  <a:cubicBezTo>
                    <a:pt x="36835" y="21352"/>
                    <a:pt x="45588" y="18771"/>
                    <a:pt x="57276" y="18771"/>
                  </a:cubicBezTo>
                  <a:lnTo>
                    <a:pt x="124367" y="18771"/>
                  </a:lnTo>
                  <a:cubicBezTo>
                    <a:pt x="127504" y="18771"/>
                    <a:pt x="129073" y="17355"/>
                    <a:pt x="129073" y="14521"/>
                  </a:cubicBezTo>
                  <a:lnTo>
                    <a:pt x="129073" y="4655"/>
                  </a:lnTo>
                  <a:cubicBezTo>
                    <a:pt x="129073" y="1518"/>
                    <a:pt x="127504" y="0"/>
                    <a:pt x="124367" y="0"/>
                  </a:cubicBezTo>
                  <a:lnTo>
                    <a:pt x="55151" y="0"/>
                  </a:lnTo>
                  <a:cubicBezTo>
                    <a:pt x="18367" y="0"/>
                    <a:pt x="0" y="16646"/>
                    <a:pt x="0" y="49990"/>
                  </a:cubicBezTo>
                  <a:cubicBezTo>
                    <a:pt x="0" y="63651"/>
                    <a:pt x="3036" y="74377"/>
                    <a:pt x="9209" y="82018"/>
                  </a:cubicBezTo>
                  <a:cubicBezTo>
                    <a:pt x="15331" y="89708"/>
                    <a:pt x="25703" y="96438"/>
                    <a:pt x="40224" y="102104"/>
                  </a:cubicBezTo>
                  <a:lnTo>
                    <a:pt x="93655" y="122647"/>
                  </a:lnTo>
                  <a:cubicBezTo>
                    <a:pt x="109643" y="128364"/>
                    <a:pt x="117638" y="140457"/>
                    <a:pt x="117638" y="158975"/>
                  </a:cubicBezTo>
                  <a:lnTo>
                    <a:pt x="117638" y="169247"/>
                  </a:lnTo>
                  <a:cubicBezTo>
                    <a:pt x="117638" y="189182"/>
                    <a:pt x="104786" y="199149"/>
                    <a:pt x="79184" y="199149"/>
                  </a:cubicBezTo>
                  <a:lnTo>
                    <a:pt x="6932" y="199149"/>
                  </a:lnTo>
                  <a:cubicBezTo>
                    <a:pt x="3795" y="199149"/>
                    <a:pt x="2226" y="200617"/>
                    <a:pt x="2226" y="203450"/>
                  </a:cubicBezTo>
                  <a:lnTo>
                    <a:pt x="2226" y="213266"/>
                  </a:lnTo>
                  <a:cubicBezTo>
                    <a:pt x="2226" y="216453"/>
                    <a:pt x="3795" y="217971"/>
                    <a:pt x="6932" y="217971"/>
                  </a:cubicBezTo>
                  <a:lnTo>
                    <a:pt x="81309" y="217971"/>
                  </a:lnTo>
                  <a:cubicBezTo>
                    <a:pt x="101244" y="217971"/>
                    <a:pt x="115968" y="213873"/>
                    <a:pt x="125531" y="205575"/>
                  </a:cubicBezTo>
                  <a:cubicBezTo>
                    <a:pt x="135043" y="197328"/>
                    <a:pt x="139850" y="184628"/>
                    <a:pt x="139850" y="167526"/>
                  </a:cubicBezTo>
                  <a:cubicBezTo>
                    <a:pt x="139850" y="150424"/>
                    <a:pt x="137371" y="137118"/>
                    <a:pt x="132361" y="127555"/>
                  </a:cubicBezTo>
                  <a:cubicBezTo>
                    <a:pt x="127251" y="117992"/>
                    <a:pt x="117334" y="110757"/>
                    <a:pt x="102560" y="105950"/>
                  </a:cubicBezTo>
                </a:path>
              </a:pathLst>
            </a:custGeom>
            <a:solidFill>
              <a:srgbClr val="33383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336" name="Google Shape;336;p16"/>
            <p:cNvSpPr/>
            <p:nvPr/>
          </p:nvSpPr>
          <p:spPr>
            <a:xfrm>
              <a:off x="2152704" y="1774310"/>
              <a:ext cx="156850" cy="217971"/>
            </a:xfrm>
            <a:custGeom>
              <a:avLst/>
              <a:gdLst/>
              <a:ahLst/>
              <a:cxnLst/>
              <a:rect l="l" t="t" r="r" b="b"/>
              <a:pathLst>
                <a:path w="156850" h="217971" extrusionOk="0">
                  <a:moveTo>
                    <a:pt x="96589" y="0"/>
                  </a:moveTo>
                  <a:lnTo>
                    <a:pt x="59856" y="0"/>
                  </a:lnTo>
                  <a:cubicBezTo>
                    <a:pt x="41287" y="0"/>
                    <a:pt x="26715" y="5414"/>
                    <a:pt x="16039" y="16242"/>
                  </a:cubicBezTo>
                  <a:cubicBezTo>
                    <a:pt x="5363" y="27069"/>
                    <a:pt x="0" y="41844"/>
                    <a:pt x="0" y="60666"/>
                  </a:cubicBezTo>
                  <a:lnTo>
                    <a:pt x="0" y="157255"/>
                  </a:lnTo>
                  <a:cubicBezTo>
                    <a:pt x="0" y="176077"/>
                    <a:pt x="5363" y="190902"/>
                    <a:pt x="16039" y="201730"/>
                  </a:cubicBezTo>
                  <a:cubicBezTo>
                    <a:pt x="26715" y="212557"/>
                    <a:pt x="41338" y="217971"/>
                    <a:pt x="59856" y="217971"/>
                  </a:cubicBezTo>
                  <a:lnTo>
                    <a:pt x="149160" y="217971"/>
                  </a:lnTo>
                  <a:cubicBezTo>
                    <a:pt x="152297" y="217971"/>
                    <a:pt x="153865" y="216453"/>
                    <a:pt x="153865" y="213266"/>
                  </a:cubicBezTo>
                  <a:lnTo>
                    <a:pt x="153865" y="203450"/>
                  </a:lnTo>
                  <a:cubicBezTo>
                    <a:pt x="153865" y="200313"/>
                    <a:pt x="152297" y="198744"/>
                    <a:pt x="149160" y="198744"/>
                  </a:cubicBezTo>
                  <a:lnTo>
                    <a:pt x="61526" y="198744"/>
                  </a:lnTo>
                  <a:cubicBezTo>
                    <a:pt x="48421" y="198744"/>
                    <a:pt x="38454" y="195102"/>
                    <a:pt x="31623" y="187866"/>
                  </a:cubicBezTo>
                  <a:cubicBezTo>
                    <a:pt x="24792" y="180580"/>
                    <a:pt x="21352" y="170258"/>
                    <a:pt x="21352" y="156850"/>
                  </a:cubicBezTo>
                  <a:lnTo>
                    <a:pt x="21352" y="123962"/>
                  </a:lnTo>
                  <a:cubicBezTo>
                    <a:pt x="21352" y="121382"/>
                    <a:pt x="22617" y="120117"/>
                    <a:pt x="25197" y="120117"/>
                  </a:cubicBezTo>
                  <a:lnTo>
                    <a:pt x="151740" y="120117"/>
                  </a:lnTo>
                  <a:cubicBezTo>
                    <a:pt x="155181" y="120117"/>
                    <a:pt x="156850" y="118397"/>
                    <a:pt x="156850" y="115007"/>
                  </a:cubicBezTo>
                  <a:lnTo>
                    <a:pt x="156850" y="60666"/>
                  </a:lnTo>
                  <a:cubicBezTo>
                    <a:pt x="156850" y="41844"/>
                    <a:pt x="151437" y="27069"/>
                    <a:pt x="140609" y="16242"/>
                  </a:cubicBezTo>
                  <a:cubicBezTo>
                    <a:pt x="129781" y="5414"/>
                    <a:pt x="115108" y="0"/>
                    <a:pt x="96589" y="0"/>
                  </a:cubicBezTo>
                  <a:moveTo>
                    <a:pt x="135499" y="99170"/>
                  </a:moveTo>
                  <a:cubicBezTo>
                    <a:pt x="135499" y="101750"/>
                    <a:pt x="134234" y="103015"/>
                    <a:pt x="131653" y="103015"/>
                  </a:cubicBezTo>
                  <a:lnTo>
                    <a:pt x="25197" y="103015"/>
                  </a:lnTo>
                  <a:cubicBezTo>
                    <a:pt x="22617" y="103015"/>
                    <a:pt x="21352" y="101700"/>
                    <a:pt x="21352" y="99170"/>
                  </a:cubicBezTo>
                  <a:lnTo>
                    <a:pt x="21352" y="61121"/>
                  </a:lnTo>
                  <a:cubicBezTo>
                    <a:pt x="21352" y="47713"/>
                    <a:pt x="24792" y="37391"/>
                    <a:pt x="31623" y="30105"/>
                  </a:cubicBezTo>
                  <a:cubicBezTo>
                    <a:pt x="38454" y="22819"/>
                    <a:pt x="48421" y="19176"/>
                    <a:pt x="61526" y="19176"/>
                  </a:cubicBezTo>
                  <a:lnTo>
                    <a:pt x="95325" y="19176"/>
                  </a:lnTo>
                  <a:cubicBezTo>
                    <a:pt x="108429" y="19176"/>
                    <a:pt x="118397" y="22819"/>
                    <a:pt x="125227" y="30105"/>
                  </a:cubicBezTo>
                  <a:cubicBezTo>
                    <a:pt x="132058" y="37340"/>
                    <a:pt x="135499" y="47713"/>
                    <a:pt x="135499" y="61121"/>
                  </a:cubicBezTo>
                  <a:lnTo>
                    <a:pt x="135499" y="99170"/>
                  </a:lnTo>
                  <a:close/>
                </a:path>
              </a:pathLst>
            </a:custGeom>
            <a:solidFill>
              <a:srgbClr val="33383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337" name="Google Shape;337;p16"/>
            <p:cNvSpPr/>
            <p:nvPr/>
          </p:nvSpPr>
          <p:spPr>
            <a:xfrm>
              <a:off x="2393798" y="1774382"/>
              <a:ext cx="166312" cy="217955"/>
            </a:xfrm>
            <a:custGeom>
              <a:avLst/>
              <a:gdLst/>
              <a:ahLst/>
              <a:cxnLst/>
              <a:rect l="l" t="t" r="r" b="b"/>
              <a:pathLst>
                <a:path w="166312" h="217955" extrusionOk="0">
                  <a:moveTo>
                    <a:pt x="161101" y="95556"/>
                  </a:moveTo>
                  <a:lnTo>
                    <a:pt x="7539" y="839"/>
                  </a:lnTo>
                  <a:cubicBezTo>
                    <a:pt x="3542" y="-1286"/>
                    <a:pt x="0" y="839"/>
                    <a:pt x="0" y="4836"/>
                  </a:cubicBezTo>
                  <a:lnTo>
                    <a:pt x="0" y="10806"/>
                  </a:lnTo>
                  <a:cubicBezTo>
                    <a:pt x="0" y="17232"/>
                    <a:pt x="1872" y="18295"/>
                    <a:pt x="4402" y="19914"/>
                  </a:cubicBezTo>
                  <a:lnTo>
                    <a:pt x="147187" y="108964"/>
                  </a:lnTo>
                  <a:lnTo>
                    <a:pt x="4402" y="198015"/>
                  </a:lnTo>
                  <a:cubicBezTo>
                    <a:pt x="1872" y="199583"/>
                    <a:pt x="0" y="200646"/>
                    <a:pt x="0" y="207122"/>
                  </a:cubicBezTo>
                  <a:lnTo>
                    <a:pt x="0" y="213092"/>
                  </a:lnTo>
                  <a:cubicBezTo>
                    <a:pt x="0" y="217140"/>
                    <a:pt x="3592" y="219215"/>
                    <a:pt x="7539" y="217140"/>
                  </a:cubicBezTo>
                  <a:lnTo>
                    <a:pt x="161101" y="122372"/>
                  </a:lnTo>
                  <a:cubicBezTo>
                    <a:pt x="164491" y="119893"/>
                    <a:pt x="166312" y="117616"/>
                    <a:pt x="166312" y="112101"/>
                  </a:cubicBezTo>
                  <a:lnTo>
                    <a:pt x="166312" y="109015"/>
                  </a:lnTo>
                  <a:lnTo>
                    <a:pt x="166312" y="108964"/>
                  </a:lnTo>
                  <a:lnTo>
                    <a:pt x="166312" y="105878"/>
                  </a:lnTo>
                  <a:cubicBezTo>
                    <a:pt x="166262" y="100312"/>
                    <a:pt x="164491" y="97985"/>
                    <a:pt x="161101" y="95556"/>
                  </a:cubicBezTo>
                </a:path>
              </a:pathLst>
            </a:custGeom>
            <a:solidFill>
              <a:srgbClr val="33383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338" name="Google Shape;338;p16"/>
            <p:cNvSpPr/>
            <p:nvPr/>
          </p:nvSpPr>
          <p:spPr>
            <a:xfrm>
              <a:off x="1373663" y="2085936"/>
              <a:ext cx="71796" cy="105140"/>
            </a:xfrm>
            <a:custGeom>
              <a:avLst/>
              <a:gdLst/>
              <a:ahLst/>
              <a:cxnLst/>
              <a:rect l="l" t="t" r="r" b="b"/>
              <a:pathLst>
                <a:path w="71796" h="105140" extrusionOk="0">
                  <a:moveTo>
                    <a:pt x="44778" y="105140"/>
                  </a:moveTo>
                  <a:lnTo>
                    <a:pt x="26968" y="105140"/>
                  </a:lnTo>
                  <a:cubicBezTo>
                    <a:pt x="18367" y="105140"/>
                    <a:pt x="11688" y="102863"/>
                    <a:pt x="7033" y="98259"/>
                  </a:cubicBezTo>
                  <a:cubicBezTo>
                    <a:pt x="2327" y="93705"/>
                    <a:pt x="0" y="87077"/>
                    <a:pt x="0" y="78476"/>
                  </a:cubicBezTo>
                  <a:lnTo>
                    <a:pt x="0" y="26665"/>
                  </a:lnTo>
                  <a:cubicBezTo>
                    <a:pt x="0" y="18063"/>
                    <a:pt x="2327" y="11486"/>
                    <a:pt x="7033" y="6881"/>
                  </a:cubicBezTo>
                  <a:cubicBezTo>
                    <a:pt x="11738" y="2277"/>
                    <a:pt x="18367" y="0"/>
                    <a:pt x="26968" y="0"/>
                  </a:cubicBezTo>
                  <a:lnTo>
                    <a:pt x="44778" y="0"/>
                  </a:lnTo>
                  <a:cubicBezTo>
                    <a:pt x="53279" y="0"/>
                    <a:pt x="59907" y="2327"/>
                    <a:pt x="64663" y="6932"/>
                  </a:cubicBezTo>
                  <a:cubicBezTo>
                    <a:pt x="69419" y="11587"/>
                    <a:pt x="71797" y="18114"/>
                    <a:pt x="71797" y="26614"/>
                  </a:cubicBezTo>
                  <a:lnTo>
                    <a:pt x="71797" y="34355"/>
                  </a:lnTo>
                  <a:cubicBezTo>
                    <a:pt x="71797" y="36733"/>
                    <a:pt x="70583" y="37948"/>
                    <a:pt x="68205" y="37948"/>
                  </a:cubicBezTo>
                  <a:lnTo>
                    <a:pt x="54493" y="37948"/>
                  </a:lnTo>
                  <a:cubicBezTo>
                    <a:pt x="52216" y="37948"/>
                    <a:pt x="51052" y="36733"/>
                    <a:pt x="51052" y="34355"/>
                  </a:cubicBezTo>
                  <a:lnTo>
                    <a:pt x="51052" y="27626"/>
                  </a:lnTo>
                  <a:cubicBezTo>
                    <a:pt x="51052" y="24135"/>
                    <a:pt x="50293" y="21655"/>
                    <a:pt x="48826" y="20188"/>
                  </a:cubicBezTo>
                  <a:cubicBezTo>
                    <a:pt x="47359" y="18721"/>
                    <a:pt x="44879" y="17962"/>
                    <a:pt x="41388" y="17962"/>
                  </a:cubicBezTo>
                  <a:lnTo>
                    <a:pt x="30257" y="17962"/>
                  </a:lnTo>
                  <a:cubicBezTo>
                    <a:pt x="26867" y="17962"/>
                    <a:pt x="24438" y="18670"/>
                    <a:pt x="22971" y="20188"/>
                  </a:cubicBezTo>
                  <a:cubicBezTo>
                    <a:pt x="21504" y="21655"/>
                    <a:pt x="20745" y="24135"/>
                    <a:pt x="20745" y="27626"/>
                  </a:cubicBezTo>
                  <a:lnTo>
                    <a:pt x="20745" y="77514"/>
                  </a:lnTo>
                  <a:cubicBezTo>
                    <a:pt x="20745" y="81006"/>
                    <a:pt x="21504" y="83485"/>
                    <a:pt x="22971" y="84952"/>
                  </a:cubicBezTo>
                  <a:cubicBezTo>
                    <a:pt x="24438" y="86419"/>
                    <a:pt x="26867" y="87128"/>
                    <a:pt x="30257" y="87128"/>
                  </a:cubicBezTo>
                  <a:lnTo>
                    <a:pt x="41388" y="87128"/>
                  </a:lnTo>
                  <a:cubicBezTo>
                    <a:pt x="44879" y="87128"/>
                    <a:pt x="47359" y="86419"/>
                    <a:pt x="48826" y="84952"/>
                  </a:cubicBezTo>
                  <a:cubicBezTo>
                    <a:pt x="50293" y="83485"/>
                    <a:pt x="51052" y="81006"/>
                    <a:pt x="51052" y="77514"/>
                  </a:cubicBezTo>
                  <a:lnTo>
                    <a:pt x="51052" y="70785"/>
                  </a:lnTo>
                  <a:cubicBezTo>
                    <a:pt x="51052" y="68407"/>
                    <a:pt x="52165" y="67193"/>
                    <a:pt x="54493" y="67193"/>
                  </a:cubicBezTo>
                  <a:lnTo>
                    <a:pt x="68205" y="67193"/>
                  </a:lnTo>
                  <a:cubicBezTo>
                    <a:pt x="70583" y="67193"/>
                    <a:pt x="71797" y="68407"/>
                    <a:pt x="71797" y="70785"/>
                  </a:cubicBezTo>
                  <a:lnTo>
                    <a:pt x="71797" y="78476"/>
                  </a:lnTo>
                  <a:cubicBezTo>
                    <a:pt x="71797" y="86976"/>
                    <a:pt x="69419" y="93554"/>
                    <a:pt x="64663" y="98158"/>
                  </a:cubicBezTo>
                  <a:cubicBezTo>
                    <a:pt x="59907" y="102813"/>
                    <a:pt x="53279" y="105140"/>
                    <a:pt x="44778" y="105140"/>
                  </a:cubicBezTo>
                </a:path>
              </a:pathLst>
            </a:custGeom>
            <a:solidFill>
              <a:srgbClr val="33383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339" name="Google Shape;339;p16"/>
            <p:cNvSpPr/>
            <p:nvPr/>
          </p:nvSpPr>
          <p:spPr>
            <a:xfrm>
              <a:off x="1459931" y="2107642"/>
              <a:ext cx="68508" cy="83434"/>
            </a:xfrm>
            <a:custGeom>
              <a:avLst/>
              <a:gdLst/>
              <a:ahLst/>
              <a:cxnLst/>
              <a:rect l="l" t="t" r="r" b="b"/>
              <a:pathLst>
                <a:path w="68508" h="83434" extrusionOk="0">
                  <a:moveTo>
                    <a:pt x="41540" y="83434"/>
                  </a:moveTo>
                  <a:lnTo>
                    <a:pt x="26968" y="83434"/>
                  </a:lnTo>
                  <a:cubicBezTo>
                    <a:pt x="18367" y="83434"/>
                    <a:pt x="11688" y="81157"/>
                    <a:pt x="7033" y="76553"/>
                  </a:cubicBezTo>
                  <a:cubicBezTo>
                    <a:pt x="2327" y="71999"/>
                    <a:pt x="0" y="65371"/>
                    <a:pt x="0" y="56770"/>
                  </a:cubicBezTo>
                  <a:lnTo>
                    <a:pt x="0" y="26665"/>
                  </a:lnTo>
                  <a:cubicBezTo>
                    <a:pt x="0" y="18063"/>
                    <a:pt x="2327" y="11435"/>
                    <a:pt x="7033" y="6881"/>
                  </a:cubicBezTo>
                  <a:cubicBezTo>
                    <a:pt x="11739" y="2327"/>
                    <a:pt x="18367" y="0"/>
                    <a:pt x="26968" y="0"/>
                  </a:cubicBezTo>
                  <a:lnTo>
                    <a:pt x="41540" y="0"/>
                  </a:lnTo>
                  <a:cubicBezTo>
                    <a:pt x="50040" y="0"/>
                    <a:pt x="56669" y="2327"/>
                    <a:pt x="61374" y="6932"/>
                  </a:cubicBezTo>
                  <a:cubicBezTo>
                    <a:pt x="66130" y="11587"/>
                    <a:pt x="68508" y="18114"/>
                    <a:pt x="68508" y="26614"/>
                  </a:cubicBezTo>
                  <a:lnTo>
                    <a:pt x="68508" y="56719"/>
                  </a:lnTo>
                  <a:cubicBezTo>
                    <a:pt x="68508" y="65219"/>
                    <a:pt x="66130" y="71797"/>
                    <a:pt x="61374" y="76401"/>
                  </a:cubicBezTo>
                  <a:cubicBezTo>
                    <a:pt x="56669" y="81107"/>
                    <a:pt x="50040" y="83434"/>
                    <a:pt x="41540" y="83434"/>
                  </a:cubicBezTo>
                  <a:moveTo>
                    <a:pt x="30105" y="65624"/>
                  </a:moveTo>
                  <a:lnTo>
                    <a:pt x="38454" y="65624"/>
                  </a:lnTo>
                  <a:cubicBezTo>
                    <a:pt x="41945" y="65624"/>
                    <a:pt x="44424" y="64916"/>
                    <a:pt x="45891" y="63499"/>
                  </a:cubicBezTo>
                  <a:cubicBezTo>
                    <a:pt x="47359" y="62082"/>
                    <a:pt x="48118" y="59654"/>
                    <a:pt x="48118" y="56163"/>
                  </a:cubicBezTo>
                  <a:lnTo>
                    <a:pt x="48118" y="27322"/>
                  </a:lnTo>
                  <a:cubicBezTo>
                    <a:pt x="48118" y="23831"/>
                    <a:pt x="47359" y="21402"/>
                    <a:pt x="45891" y="19986"/>
                  </a:cubicBezTo>
                  <a:cubicBezTo>
                    <a:pt x="44424" y="18569"/>
                    <a:pt x="41945" y="17861"/>
                    <a:pt x="38454" y="17861"/>
                  </a:cubicBezTo>
                  <a:lnTo>
                    <a:pt x="30105" y="17861"/>
                  </a:lnTo>
                  <a:cubicBezTo>
                    <a:pt x="26614" y="17861"/>
                    <a:pt x="24185" y="18569"/>
                    <a:pt x="22769" y="19986"/>
                  </a:cubicBezTo>
                  <a:cubicBezTo>
                    <a:pt x="21352" y="21402"/>
                    <a:pt x="20644" y="23831"/>
                    <a:pt x="20644" y="27322"/>
                  </a:cubicBezTo>
                  <a:lnTo>
                    <a:pt x="20644" y="56112"/>
                  </a:lnTo>
                  <a:cubicBezTo>
                    <a:pt x="20644" y="59603"/>
                    <a:pt x="21352" y="62032"/>
                    <a:pt x="22769" y="63448"/>
                  </a:cubicBezTo>
                  <a:cubicBezTo>
                    <a:pt x="24185" y="64916"/>
                    <a:pt x="26614" y="65624"/>
                    <a:pt x="30105" y="65624"/>
                  </a:cubicBezTo>
                </a:path>
              </a:pathLst>
            </a:custGeom>
            <a:solidFill>
              <a:srgbClr val="33383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340" name="Google Shape;340;p16"/>
            <p:cNvSpPr/>
            <p:nvPr/>
          </p:nvSpPr>
          <p:spPr>
            <a:xfrm>
              <a:off x="1543214" y="2076120"/>
              <a:ext cx="69671" cy="114956"/>
            </a:xfrm>
            <a:custGeom>
              <a:avLst/>
              <a:gdLst/>
              <a:ahLst/>
              <a:cxnLst/>
              <a:rect l="l" t="t" r="r" b="b"/>
              <a:pathLst>
                <a:path w="69671" h="114956" extrusionOk="0">
                  <a:moveTo>
                    <a:pt x="32180" y="114956"/>
                  </a:moveTo>
                  <a:lnTo>
                    <a:pt x="25501" y="114956"/>
                  </a:lnTo>
                  <a:cubicBezTo>
                    <a:pt x="17102" y="114956"/>
                    <a:pt x="10777" y="112679"/>
                    <a:pt x="6426" y="108075"/>
                  </a:cubicBezTo>
                  <a:cubicBezTo>
                    <a:pt x="2125" y="103521"/>
                    <a:pt x="0" y="96893"/>
                    <a:pt x="0" y="88292"/>
                  </a:cubicBezTo>
                  <a:lnTo>
                    <a:pt x="0" y="58186"/>
                  </a:lnTo>
                  <a:cubicBezTo>
                    <a:pt x="0" y="49585"/>
                    <a:pt x="2125" y="42957"/>
                    <a:pt x="6426" y="38403"/>
                  </a:cubicBezTo>
                  <a:cubicBezTo>
                    <a:pt x="10727" y="33849"/>
                    <a:pt x="17102" y="31522"/>
                    <a:pt x="25501" y="31522"/>
                  </a:cubicBezTo>
                  <a:lnTo>
                    <a:pt x="32180" y="31522"/>
                  </a:lnTo>
                  <a:cubicBezTo>
                    <a:pt x="35570" y="31522"/>
                    <a:pt x="38757" y="32281"/>
                    <a:pt x="41844" y="33748"/>
                  </a:cubicBezTo>
                  <a:cubicBezTo>
                    <a:pt x="44879" y="35215"/>
                    <a:pt x="47004" y="37442"/>
                    <a:pt x="48219" y="40376"/>
                  </a:cubicBezTo>
                  <a:lnTo>
                    <a:pt x="48877" y="40376"/>
                  </a:lnTo>
                  <a:lnTo>
                    <a:pt x="48877" y="3441"/>
                  </a:lnTo>
                  <a:cubicBezTo>
                    <a:pt x="48877" y="1164"/>
                    <a:pt x="50040" y="0"/>
                    <a:pt x="52317" y="0"/>
                  </a:cubicBezTo>
                  <a:lnTo>
                    <a:pt x="66231" y="0"/>
                  </a:lnTo>
                  <a:cubicBezTo>
                    <a:pt x="68508" y="0"/>
                    <a:pt x="69672" y="1164"/>
                    <a:pt x="69672" y="3441"/>
                  </a:cubicBezTo>
                  <a:lnTo>
                    <a:pt x="69672" y="111515"/>
                  </a:lnTo>
                  <a:cubicBezTo>
                    <a:pt x="69672" y="113792"/>
                    <a:pt x="68508" y="114956"/>
                    <a:pt x="66231" y="114956"/>
                  </a:cubicBezTo>
                  <a:lnTo>
                    <a:pt x="52317" y="114956"/>
                  </a:lnTo>
                  <a:cubicBezTo>
                    <a:pt x="50040" y="114956"/>
                    <a:pt x="48877" y="113792"/>
                    <a:pt x="48877" y="111515"/>
                  </a:cubicBezTo>
                  <a:lnTo>
                    <a:pt x="48877" y="106152"/>
                  </a:lnTo>
                  <a:lnTo>
                    <a:pt x="48219" y="106152"/>
                  </a:lnTo>
                  <a:cubicBezTo>
                    <a:pt x="47004" y="109087"/>
                    <a:pt x="44879" y="111313"/>
                    <a:pt x="41844" y="112780"/>
                  </a:cubicBezTo>
                  <a:cubicBezTo>
                    <a:pt x="38757" y="114197"/>
                    <a:pt x="35570" y="114956"/>
                    <a:pt x="32180" y="114956"/>
                  </a:cubicBezTo>
                  <a:moveTo>
                    <a:pt x="48877" y="84547"/>
                  </a:moveTo>
                  <a:lnTo>
                    <a:pt x="48877" y="61981"/>
                  </a:lnTo>
                  <a:cubicBezTo>
                    <a:pt x="48877" y="53683"/>
                    <a:pt x="45132" y="49534"/>
                    <a:pt x="37593" y="49534"/>
                  </a:cubicBezTo>
                  <a:lnTo>
                    <a:pt x="30257" y="49534"/>
                  </a:lnTo>
                  <a:cubicBezTo>
                    <a:pt x="26766" y="49534"/>
                    <a:pt x="24287" y="50243"/>
                    <a:pt x="22870" y="51761"/>
                  </a:cubicBezTo>
                  <a:cubicBezTo>
                    <a:pt x="21453" y="53228"/>
                    <a:pt x="20745" y="55707"/>
                    <a:pt x="20745" y="59198"/>
                  </a:cubicBezTo>
                  <a:lnTo>
                    <a:pt x="20745" y="87330"/>
                  </a:lnTo>
                  <a:cubicBezTo>
                    <a:pt x="20745" y="90821"/>
                    <a:pt x="21453" y="93301"/>
                    <a:pt x="22870" y="94768"/>
                  </a:cubicBezTo>
                  <a:cubicBezTo>
                    <a:pt x="24287" y="96235"/>
                    <a:pt x="26715" y="96944"/>
                    <a:pt x="30257" y="96944"/>
                  </a:cubicBezTo>
                  <a:lnTo>
                    <a:pt x="37593" y="96944"/>
                  </a:lnTo>
                  <a:cubicBezTo>
                    <a:pt x="45082" y="96944"/>
                    <a:pt x="48877" y="92845"/>
                    <a:pt x="48877" y="84547"/>
                  </a:cubicBezTo>
                </a:path>
              </a:pathLst>
            </a:custGeom>
            <a:solidFill>
              <a:srgbClr val="33383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341" name="Google Shape;341;p16"/>
            <p:cNvSpPr/>
            <p:nvPr/>
          </p:nvSpPr>
          <p:spPr>
            <a:xfrm>
              <a:off x="1631607" y="2076120"/>
              <a:ext cx="20795" cy="114956"/>
            </a:xfrm>
            <a:custGeom>
              <a:avLst/>
              <a:gdLst/>
              <a:ahLst/>
              <a:cxnLst/>
              <a:rect l="l" t="t" r="r" b="b"/>
              <a:pathLst>
                <a:path w="20795" h="114956" extrusionOk="0">
                  <a:moveTo>
                    <a:pt x="0" y="17507"/>
                  </a:moveTo>
                  <a:lnTo>
                    <a:pt x="0" y="3289"/>
                  </a:lnTo>
                  <a:cubicBezTo>
                    <a:pt x="0" y="1113"/>
                    <a:pt x="1062" y="0"/>
                    <a:pt x="3289" y="0"/>
                  </a:cubicBezTo>
                  <a:lnTo>
                    <a:pt x="17506" y="0"/>
                  </a:lnTo>
                  <a:cubicBezTo>
                    <a:pt x="19682" y="0"/>
                    <a:pt x="20795" y="1012"/>
                    <a:pt x="20795" y="3086"/>
                  </a:cubicBezTo>
                  <a:lnTo>
                    <a:pt x="20795" y="17456"/>
                  </a:lnTo>
                  <a:cubicBezTo>
                    <a:pt x="20795" y="19632"/>
                    <a:pt x="19733" y="20745"/>
                    <a:pt x="17506" y="20745"/>
                  </a:cubicBezTo>
                  <a:lnTo>
                    <a:pt x="3289" y="20745"/>
                  </a:lnTo>
                  <a:cubicBezTo>
                    <a:pt x="1113" y="20795"/>
                    <a:pt x="0" y="19682"/>
                    <a:pt x="0" y="17507"/>
                  </a:cubicBezTo>
                  <a:moveTo>
                    <a:pt x="0" y="111515"/>
                  </a:moveTo>
                  <a:lnTo>
                    <a:pt x="0" y="35013"/>
                  </a:lnTo>
                  <a:cubicBezTo>
                    <a:pt x="0" y="32736"/>
                    <a:pt x="1062" y="31572"/>
                    <a:pt x="3289" y="31572"/>
                  </a:cubicBezTo>
                  <a:lnTo>
                    <a:pt x="17355" y="31572"/>
                  </a:lnTo>
                  <a:cubicBezTo>
                    <a:pt x="19632" y="31572"/>
                    <a:pt x="20795" y="32736"/>
                    <a:pt x="20795" y="35013"/>
                  </a:cubicBezTo>
                  <a:lnTo>
                    <a:pt x="20795" y="111515"/>
                  </a:lnTo>
                  <a:cubicBezTo>
                    <a:pt x="20795" y="112932"/>
                    <a:pt x="20542" y="113843"/>
                    <a:pt x="20036" y="114298"/>
                  </a:cubicBezTo>
                  <a:cubicBezTo>
                    <a:pt x="19530" y="114754"/>
                    <a:pt x="18721" y="114956"/>
                    <a:pt x="17506" y="114956"/>
                  </a:cubicBezTo>
                  <a:lnTo>
                    <a:pt x="3441" y="114956"/>
                  </a:lnTo>
                  <a:cubicBezTo>
                    <a:pt x="1164" y="114956"/>
                    <a:pt x="0" y="113792"/>
                    <a:pt x="0" y="111515"/>
                  </a:cubicBezTo>
                </a:path>
              </a:pathLst>
            </a:custGeom>
            <a:solidFill>
              <a:srgbClr val="33383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342" name="Google Shape;342;p16"/>
            <p:cNvSpPr/>
            <p:nvPr/>
          </p:nvSpPr>
          <p:spPr>
            <a:xfrm>
              <a:off x="1671173" y="2107693"/>
              <a:ext cx="68356" cy="83383"/>
            </a:xfrm>
            <a:custGeom>
              <a:avLst/>
              <a:gdLst/>
              <a:ahLst/>
              <a:cxnLst/>
              <a:rect l="l" t="t" r="r" b="b"/>
              <a:pathLst>
                <a:path w="68356" h="83383" extrusionOk="0">
                  <a:moveTo>
                    <a:pt x="17355" y="83384"/>
                  </a:moveTo>
                  <a:lnTo>
                    <a:pt x="3441" y="83384"/>
                  </a:lnTo>
                  <a:cubicBezTo>
                    <a:pt x="1164" y="83384"/>
                    <a:pt x="0" y="82220"/>
                    <a:pt x="0" y="79943"/>
                  </a:cubicBezTo>
                  <a:lnTo>
                    <a:pt x="0" y="3441"/>
                  </a:lnTo>
                  <a:cubicBezTo>
                    <a:pt x="0" y="1164"/>
                    <a:pt x="1164" y="0"/>
                    <a:pt x="3441" y="0"/>
                  </a:cubicBezTo>
                  <a:lnTo>
                    <a:pt x="17355" y="0"/>
                  </a:lnTo>
                  <a:cubicBezTo>
                    <a:pt x="19632" y="0"/>
                    <a:pt x="20795" y="1164"/>
                    <a:pt x="20795" y="3441"/>
                  </a:cubicBezTo>
                  <a:lnTo>
                    <a:pt x="20795" y="8854"/>
                  </a:lnTo>
                  <a:lnTo>
                    <a:pt x="21453" y="8854"/>
                  </a:lnTo>
                  <a:cubicBezTo>
                    <a:pt x="23831" y="2985"/>
                    <a:pt x="29194" y="0"/>
                    <a:pt x="37492" y="0"/>
                  </a:cubicBezTo>
                  <a:lnTo>
                    <a:pt x="42704" y="0"/>
                  </a:lnTo>
                  <a:cubicBezTo>
                    <a:pt x="59805" y="0"/>
                    <a:pt x="68356" y="8905"/>
                    <a:pt x="68356" y="26665"/>
                  </a:cubicBezTo>
                  <a:lnTo>
                    <a:pt x="68356" y="79943"/>
                  </a:lnTo>
                  <a:cubicBezTo>
                    <a:pt x="68356" y="82220"/>
                    <a:pt x="67142" y="83384"/>
                    <a:pt x="64764" y="83384"/>
                  </a:cubicBezTo>
                  <a:lnTo>
                    <a:pt x="51052" y="83384"/>
                  </a:lnTo>
                  <a:cubicBezTo>
                    <a:pt x="48775" y="83384"/>
                    <a:pt x="47612" y="82220"/>
                    <a:pt x="47612" y="79943"/>
                  </a:cubicBezTo>
                  <a:lnTo>
                    <a:pt x="47612" y="27626"/>
                  </a:lnTo>
                  <a:cubicBezTo>
                    <a:pt x="47612" y="24135"/>
                    <a:pt x="46903" y="21655"/>
                    <a:pt x="45436" y="20188"/>
                  </a:cubicBezTo>
                  <a:cubicBezTo>
                    <a:pt x="43969" y="18721"/>
                    <a:pt x="41489" y="17962"/>
                    <a:pt x="37998" y="17962"/>
                  </a:cubicBezTo>
                  <a:lnTo>
                    <a:pt x="32129" y="17962"/>
                  </a:lnTo>
                  <a:cubicBezTo>
                    <a:pt x="24590" y="17962"/>
                    <a:pt x="20846" y="22111"/>
                    <a:pt x="20846" y="30409"/>
                  </a:cubicBezTo>
                  <a:lnTo>
                    <a:pt x="20846" y="79943"/>
                  </a:lnTo>
                  <a:cubicBezTo>
                    <a:pt x="20795" y="82220"/>
                    <a:pt x="19632" y="83384"/>
                    <a:pt x="17355" y="83384"/>
                  </a:cubicBezTo>
                </a:path>
              </a:pathLst>
            </a:custGeom>
            <a:solidFill>
              <a:srgbClr val="33383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343" name="Google Shape;343;p16"/>
            <p:cNvSpPr/>
            <p:nvPr/>
          </p:nvSpPr>
          <p:spPr>
            <a:xfrm>
              <a:off x="1755215" y="2107642"/>
              <a:ext cx="68356" cy="110554"/>
            </a:xfrm>
            <a:custGeom>
              <a:avLst/>
              <a:gdLst/>
              <a:ahLst/>
              <a:cxnLst/>
              <a:rect l="l" t="t" r="r" b="b"/>
              <a:pathLst>
                <a:path w="68356" h="110554" extrusionOk="0">
                  <a:moveTo>
                    <a:pt x="30915" y="79639"/>
                  </a:moveTo>
                  <a:lnTo>
                    <a:pt x="25501" y="79639"/>
                  </a:lnTo>
                  <a:cubicBezTo>
                    <a:pt x="17102" y="79639"/>
                    <a:pt x="10777" y="77363"/>
                    <a:pt x="6476" y="72758"/>
                  </a:cubicBezTo>
                  <a:cubicBezTo>
                    <a:pt x="2176" y="68154"/>
                    <a:pt x="0" y="61576"/>
                    <a:pt x="0" y="52975"/>
                  </a:cubicBezTo>
                  <a:lnTo>
                    <a:pt x="0" y="26665"/>
                  </a:lnTo>
                  <a:cubicBezTo>
                    <a:pt x="0" y="18063"/>
                    <a:pt x="2327" y="11435"/>
                    <a:pt x="7033" y="6881"/>
                  </a:cubicBezTo>
                  <a:cubicBezTo>
                    <a:pt x="11739" y="2327"/>
                    <a:pt x="18367" y="0"/>
                    <a:pt x="26968" y="0"/>
                  </a:cubicBezTo>
                  <a:lnTo>
                    <a:pt x="64764" y="0"/>
                  </a:lnTo>
                  <a:cubicBezTo>
                    <a:pt x="67142" y="0"/>
                    <a:pt x="68356" y="1164"/>
                    <a:pt x="68356" y="3441"/>
                  </a:cubicBezTo>
                  <a:lnTo>
                    <a:pt x="68356" y="84041"/>
                  </a:lnTo>
                  <a:cubicBezTo>
                    <a:pt x="68356" y="92542"/>
                    <a:pt x="65978" y="99069"/>
                    <a:pt x="61222" y="103673"/>
                  </a:cubicBezTo>
                  <a:cubicBezTo>
                    <a:pt x="56466" y="108277"/>
                    <a:pt x="49838" y="110554"/>
                    <a:pt x="41338" y="110554"/>
                  </a:cubicBezTo>
                  <a:lnTo>
                    <a:pt x="9917" y="110554"/>
                  </a:lnTo>
                  <a:cubicBezTo>
                    <a:pt x="8602" y="110554"/>
                    <a:pt x="7741" y="110301"/>
                    <a:pt x="7235" y="109846"/>
                  </a:cubicBezTo>
                  <a:cubicBezTo>
                    <a:pt x="6729" y="109340"/>
                    <a:pt x="6476" y="108530"/>
                    <a:pt x="6476" y="107316"/>
                  </a:cubicBezTo>
                  <a:lnTo>
                    <a:pt x="6476" y="96033"/>
                  </a:lnTo>
                  <a:cubicBezTo>
                    <a:pt x="6476" y="93756"/>
                    <a:pt x="7640" y="92592"/>
                    <a:pt x="9917" y="92592"/>
                  </a:cubicBezTo>
                  <a:lnTo>
                    <a:pt x="37897" y="92592"/>
                  </a:lnTo>
                  <a:cubicBezTo>
                    <a:pt x="41388" y="92592"/>
                    <a:pt x="43868" y="91884"/>
                    <a:pt x="45335" y="90366"/>
                  </a:cubicBezTo>
                  <a:cubicBezTo>
                    <a:pt x="46802" y="88899"/>
                    <a:pt x="47561" y="86470"/>
                    <a:pt x="47561" y="83080"/>
                  </a:cubicBezTo>
                  <a:lnTo>
                    <a:pt x="47561" y="70633"/>
                  </a:lnTo>
                  <a:lnTo>
                    <a:pt x="46903" y="70633"/>
                  </a:lnTo>
                  <a:cubicBezTo>
                    <a:pt x="45689" y="73568"/>
                    <a:pt x="43564" y="75794"/>
                    <a:pt x="40528" y="77363"/>
                  </a:cubicBezTo>
                  <a:cubicBezTo>
                    <a:pt x="37543" y="78931"/>
                    <a:pt x="34305" y="79639"/>
                    <a:pt x="30915" y="79639"/>
                  </a:cubicBezTo>
                  <a:moveTo>
                    <a:pt x="47612" y="49281"/>
                  </a:moveTo>
                  <a:lnTo>
                    <a:pt x="47612" y="19834"/>
                  </a:lnTo>
                  <a:cubicBezTo>
                    <a:pt x="47612" y="18620"/>
                    <a:pt x="46954" y="18063"/>
                    <a:pt x="45639" y="18063"/>
                  </a:cubicBezTo>
                  <a:lnTo>
                    <a:pt x="30257" y="18063"/>
                  </a:lnTo>
                  <a:cubicBezTo>
                    <a:pt x="26766" y="18063"/>
                    <a:pt x="24337" y="18771"/>
                    <a:pt x="22920" y="20289"/>
                  </a:cubicBezTo>
                  <a:cubicBezTo>
                    <a:pt x="21504" y="21757"/>
                    <a:pt x="20795" y="24236"/>
                    <a:pt x="20795" y="27727"/>
                  </a:cubicBezTo>
                  <a:lnTo>
                    <a:pt x="20795" y="52064"/>
                  </a:lnTo>
                  <a:cubicBezTo>
                    <a:pt x="20795" y="55555"/>
                    <a:pt x="21504" y="57984"/>
                    <a:pt x="22920" y="59451"/>
                  </a:cubicBezTo>
                  <a:cubicBezTo>
                    <a:pt x="24337" y="60868"/>
                    <a:pt x="26766" y="61576"/>
                    <a:pt x="30257" y="61576"/>
                  </a:cubicBezTo>
                  <a:lnTo>
                    <a:pt x="36329" y="61576"/>
                  </a:lnTo>
                  <a:cubicBezTo>
                    <a:pt x="43817" y="61526"/>
                    <a:pt x="47612" y="57427"/>
                    <a:pt x="47612" y="49281"/>
                  </a:cubicBezTo>
                </a:path>
              </a:pathLst>
            </a:custGeom>
            <a:solidFill>
              <a:srgbClr val="33383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344" name="Google Shape;344;p16"/>
            <p:cNvSpPr/>
            <p:nvPr/>
          </p:nvSpPr>
          <p:spPr>
            <a:xfrm>
              <a:off x="1876445" y="2085886"/>
              <a:ext cx="72252" cy="105140"/>
            </a:xfrm>
            <a:custGeom>
              <a:avLst/>
              <a:gdLst/>
              <a:ahLst/>
              <a:cxnLst/>
              <a:rect l="l" t="t" r="r" b="b"/>
              <a:pathLst>
                <a:path w="72252" h="105140" extrusionOk="0">
                  <a:moveTo>
                    <a:pt x="101" y="78375"/>
                  </a:moveTo>
                  <a:lnTo>
                    <a:pt x="101" y="75086"/>
                  </a:lnTo>
                  <a:cubicBezTo>
                    <a:pt x="101" y="72809"/>
                    <a:pt x="1214" y="71645"/>
                    <a:pt x="3542" y="71645"/>
                  </a:cubicBezTo>
                  <a:lnTo>
                    <a:pt x="17456" y="71645"/>
                  </a:lnTo>
                  <a:cubicBezTo>
                    <a:pt x="19733" y="71645"/>
                    <a:pt x="20897" y="72809"/>
                    <a:pt x="20897" y="75086"/>
                  </a:cubicBezTo>
                  <a:lnTo>
                    <a:pt x="20897" y="76401"/>
                  </a:lnTo>
                  <a:cubicBezTo>
                    <a:pt x="20897" y="80550"/>
                    <a:pt x="21706" y="83384"/>
                    <a:pt x="23376" y="84902"/>
                  </a:cubicBezTo>
                  <a:cubicBezTo>
                    <a:pt x="24995" y="86419"/>
                    <a:pt x="28031" y="87178"/>
                    <a:pt x="32382" y="87178"/>
                  </a:cubicBezTo>
                  <a:lnTo>
                    <a:pt x="40073" y="87178"/>
                  </a:lnTo>
                  <a:cubicBezTo>
                    <a:pt x="44323" y="87178"/>
                    <a:pt x="47308" y="86369"/>
                    <a:pt x="48978" y="84699"/>
                  </a:cubicBezTo>
                  <a:cubicBezTo>
                    <a:pt x="50648" y="83080"/>
                    <a:pt x="51508" y="79994"/>
                    <a:pt x="51508" y="75541"/>
                  </a:cubicBezTo>
                  <a:lnTo>
                    <a:pt x="51508" y="73568"/>
                  </a:lnTo>
                  <a:cubicBezTo>
                    <a:pt x="51508" y="70380"/>
                    <a:pt x="50243" y="68002"/>
                    <a:pt x="47662" y="66282"/>
                  </a:cubicBezTo>
                  <a:cubicBezTo>
                    <a:pt x="45082" y="64612"/>
                    <a:pt x="41894" y="63600"/>
                    <a:pt x="38099" y="63246"/>
                  </a:cubicBezTo>
                  <a:cubicBezTo>
                    <a:pt x="34254" y="62943"/>
                    <a:pt x="30156" y="62285"/>
                    <a:pt x="25754" y="61374"/>
                  </a:cubicBezTo>
                  <a:cubicBezTo>
                    <a:pt x="21352" y="60463"/>
                    <a:pt x="17254" y="59249"/>
                    <a:pt x="13408" y="57782"/>
                  </a:cubicBezTo>
                  <a:cubicBezTo>
                    <a:pt x="9614" y="56314"/>
                    <a:pt x="6426" y="53430"/>
                    <a:pt x="3845" y="49130"/>
                  </a:cubicBezTo>
                  <a:cubicBezTo>
                    <a:pt x="1265" y="44829"/>
                    <a:pt x="0" y="39314"/>
                    <a:pt x="0" y="32534"/>
                  </a:cubicBezTo>
                  <a:lnTo>
                    <a:pt x="0" y="26816"/>
                  </a:lnTo>
                  <a:cubicBezTo>
                    <a:pt x="0" y="18316"/>
                    <a:pt x="2378" y="11738"/>
                    <a:pt x="7185" y="7033"/>
                  </a:cubicBezTo>
                  <a:cubicBezTo>
                    <a:pt x="11992" y="2327"/>
                    <a:pt x="18620" y="0"/>
                    <a:pt x="27120" y="0"/>
                  </a:cubicBezTo>
                  <a:lnTo>
                    <a:pt x="43463" y="0"/>
                  </a:lnTo>
                  <a:cubicBezTo>
                    <a:pt x="52064" y="0"/>
                    <a:pt x="58794" y="2327"/>
                    <a:pt x="63600" y="7033"/>
                  </a:cubicBezTo>
                  <a:cubicBezTo>
                    <a:pt x="68407" y="11738"/>
                    <a:pt x="70785" y="18316"/>
                    <a:pt x="70785" y="26816"/>
                  </a:cubicBezTo>
                  <a:lnTo>
                    <a:pt x="70785" y="29903"/>
                  </a:lnTo>
                  <a:cubicBezTo>
                    <a:pt x="70785" y="32180"/>
                    <a:pt x="69621" y="33343"/>
                    <a:pt x="67345" y="33343"/>
                  </a:cubicBezTo>
                  <a:lnTo>
                    <a:pt x="53430" y="33343"/>
                  </a:lnTo>
                  <a:cubicBezTo>
                    <a:pt x="51154" y="33343"/>
                    <a:pt x="49990" y="32180"/>
                    <a:pt x="49990" y="29903"/>
                  </a:cubicBezTo>
                  <a:lnTo>
                    <a:pt x="49990" y="28941"/>
                  </a:lnTo>
                  <a:cubicBezTo>
                    <a:pt x="49990" y="24691"/>
                    <a:pt x="49180" y="21807"/>
                    <a:pt x="47561" y="20289"/>
                  </a:cubicBezTo>
                  <a:cubicBezTo>
                    <a:pt x="45942" y="18771"/>
                    <a:pt x="42906" y="18013"/>
                    <a:pt x="38555" y="18013"/>
                  </a:cubicBezTo>
                  <a:lnTo>
                    <a:pt x="32180" y="18013"/>
                  </a:lnTo>
                  <a:cubicBezTo>
                    <a:pt x="27727" y="18013"/>
                    <a:pt x="24691" y="18873"/>
                    <a:pt x="23123" y="20542"/>
                  </a:cubicBezTo>
                  <a:cubicBezTo>
                    <a:pt x="21554" y="22263"/>
                    <a:pt x="20745" y="25551"/>
                    <a:pt x="20745" y="30409"/>
                  </a:cubicBezTo>
                  <a:lnTo>
                    <a:pt x="20745" y="33495"/>
                  </a:lnTo>
                  <a:cubicBezTo>
                    <a:pt x="20745" y="38605"/>
                    <a:pt x="25197" y="41591"/>
                    <a:pt x="34153" y="42350"/>
                  </a:cubicBezTo>
                  <a:cubicBezTo>
                    <a:pt x="43412" y="43109"/>
                    <a:pt x="51660" y="44981"/>
                    <a:pt x="58844" y="47915"/>
                  </a:cubicBezTo>
                  <a:cubicBezTo>
                    <a:pt x="62639" y="49534"/>
                    <a:pt x="65827" y="52469"/>
                    <a:pt x="68407" y="56669"/>
                  </a:cubicBezTo>
                  <a:cubicBezTo>
                    <a:pt x="70987" y="60868"/>
                    <a:pt x="72252" y="66231"/>
                    <a:pt x="72252" y="72758"/>
                  </a:cubicBezTo>
                  <a:lnTo>
                    <a:pt x="72252" y="78324"/>
                  </a:lnTo>
                  <a:cubicBezTo>
                    <a:pt x="72252" y="86824"/>
                    <a:pt x="69874" y="93402"/>
                    <a:pt x="65068" y="98107"/>
                  </a:cubicBezTo>
                  <a:cubicBezTo>
                    <a:pt x="60261" y="102813"/>
                    <a:pt x="53633" y="105140"/>
                    <a:pt x="45133" y="105140"/>
                  </a:cubicBezTo>
                  <a:lnTo>
                    <a:pt x="27322" y="105140"/>
                  </a:lnTo>
                  <a:cubicBezTo>
                    <a:pt x="18822" y="105140"/>
                    <a:pt x="12194" y="102813"/>
                    <a:pt x="7387" y="98107"/>
                  </a:cubicBezTo>
                  <a:cubicBezTo>
                    <a:pt x="2530" y="93452"/>
                    <a:pt x="101" y="86875"/>
                    <a:pt x="101" y="78375"/>
                  </a:cubicBezTo>
                </a:path>
              </a:pathLst>
            </a:custGeom>
            <a:solidFill>
              <a:srgbClr val="33383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345" name="Google Shape;345;p16"/>
            <p:cNvSpPr/>
            <p:nvPr/>
          </p:nvSpPr>
          <p:spPr>
            <a:xfrm>
              <a:off x="1964079" y="2107592"/>
              <a:ext cx="54796" cy="83434"/>
            </a:xfrm>
            <a:custGeom>
              <a:avLst/>
              <a:gdLst/>
              <a:ahLst/>
              <a:cxnLst/>
              <a:rect l="l" t="t" r="r" b="b"/>
              <a:pathLst>
                <a:path w="54796" h="83434" extrusionOk="0">
                  <a:moveTo>
                    <a:pt x="54746" y="68913"/>
                  </a:moveTo>
                  <a:lnTo>
                    <a:pt x="54746" y="80196"/>
                  </a:lnTo>
                  <a:cubicBezTo>
                    <a:pt x="54746" y="81410"/>
                    <a:pt x="54493" y="82220"/>
                    <a:pt x="54037" y="82726"/>
                  </a:cubicBezTo>
                  <a:cubicBezTo>
                    <a:pt x="53532" y="83232"/>
                    <a:pt x="52621" y="83434"/>
                    <a:pt x="51356" y="83434"/>
                  </a:cubicBezTo>
                  <a:lnTo>
                    <a:pt x="26968" y="83434"/>
                  </a:lnTo>
                  <a:cubicBezTo>
                    <a:pt x="18367" y="83434"/>
                    <a:pt x="11739" y="81157"/>
                    <a:pt x="7033" y="76553"/>
                  </a:cubicBezTo>
                  <a:cubicBezTo>
                    <a:pt x="2327" y="71999"/>
                    <a:pt x="0" y="65371"/>
                    <a:pt x="0" y="56770"/>
                  </a:cubicBezTo>
                  <a:lnTo>
                    <a:pt x="0" y="26665"/>
                  </a:lnTo>
                  <a:cubicBezTo>
                    <a:pt x="0" y="18063"/>
                    <a:pt x="2327" y="11435"/>
                    <a:pt x="7033" y="6881"/>
                  </a:cubicBezTo>
                  <a:cubicBezTo>
                    <a:pt x="11739" y="2327"/>
                    <a:pt x="18367" y="0"/>
                    <a:pt x="26968" y="0"/>
                  </a:cubicBezTo>
                  <a:lnTo>
                    <a:pt x="51356" y="0"/>
                  </a:lnTo>
                  <a:cubicBezTo>
                    <a:pt x="53633" y="0"/>
                    <a:pt x="54797" y="1164"/>
                    <a:pt x="54797" y="3441"/>
                  </a:cubicBezTo>
                  <a:lnTo>
                    <a:pt x="54797" y="14724"/>
                  </a:lnTo>
                  <a:cubicBezTo>
                    <a:pt x="54797" y="15938"/>
                    <a:pt x="54543" y="16748"/>
                    <a:pt x="54088" y="17254"/>
                  </a:cubicBezTo>
                  <a:cubicBezTo>
                    <a:pt x="53582" y="17760"/>
                    <a:pt x="52671" y="17962"/>
                    <a:pt x="51406" y="17962"/>
                  </a:cubicBezTo>
                  <a:lnTo>
                    <a:pt x="30308" y="17962"/>
                  </a:lnTo>
                  <a:cubicBezTo>
                    <a:pt x="26918" y="17962"/>
                    <a:pt x="24489" y="18670"/>
                    <a:pt x="23022" y="20188"/>
                  </a:cubicBezTo>
                  <a:cubicBezTo>
                    <a:pt x="21554" y="21655"/>
                    <a:pt x="20795" y="24135"/>
                    <a:pt x="20795" y="27626"/>
                  </a:cubicBezTo>
                  <a:lnTo>
                    <a:pt x="20795" y="55758"/>
                  </a:lnTo>
                  <a:cubicBezTo>
                    <a:pt x="20795" y="59249"/>
                    <a:pt x="21504" y="61728"/>
                    <a:pt x="23022" y="63196"/>
                  </a:cubicBezTo>
                  <a:cubicBezTo>
                    <a:pt x="24489" y="64663"/>
                    <a:pt x="26918" y="65422"/>
                    <a:pt x="30308" y="65422"/>
                  </a:cubicBezTo>
                  <a:lnTo>
                    <a:pt x="51406" y="65422"/>
                  </a:lnTo>
                  <a:cubicBezTo>
                    <a:pt x="53582" y="65472"/>
                    <a:pt x="54746" y="66636"/>
                    <a:pt x="54746" y="68913"/>
                  </a:cubicBezTo>
                </a:path>
              </a:pathLst>
            </a:custGeom>
            <a:solidFill>
              <a:srgbClr val="33383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346" name="Google Shape;346;p16"/>
            <p:cNvSpPr/>
            <p:nvPr/>
          </p:nvSpPr>
          <p:spPr>
            <a:xfrm>
              <a:off x="2032840" y="2076120"/>
              <a:ext cx="68407" cy="114956"/>
            </a:xfrm>
            <a:custGeom>
              <a:avLst/>
              <a:gdLst/>
              <a:ahLst/>
              <a:cxnLst/>
              <a:rect l="l" t="t" r="r" b="b"/>
              <a:pathLst>
                <a:path w="68407" h="114956" extrusionOk="0">
                  <a:moveTo>
                    <a:pt x="17355" y="114956"/>
                  </a:moveTo>
                  <a:lnTo>
                    <a:pt x="3441" y="114956"/>
                  </a:lnTo>
                  <a:cubicBezTo>
                    <a:pt x="1164" y="114956"/>
                    <a:pt x="0" y="113792"/>
                    <a:pt x="0" y="111515"/>
                  </a:cubicBezTo>
                  <a:lnTo>
                    <a:pt x="0" y="3441"/>
                  </a:lnTo>
                  <a:cubicBezTo>
                    <a:pt x="0" y="1164"/>
                    <a:pt x="1164" y="0"/>
                    <a:pt x="3441" y="0"/>
                  </a:cubicBezTo>
                  <a:lnTo>
                    <a:pt x="17355" y="0"/>
                  </a:lnTo>
                  <a:cubicBezTo>
                    <a:pt x="19632" y="0"/>
                    <a:pt x="20795" y="1164"/>
                    <a:pt x="20795" y="3441"/>
                  </a:cubicBezTo>
                  <a:lnTo>
                    <a:pt x="20795" y="40376"/>
                  </a:lnTo>
                  <a:lnTo>
                    <a:pt x="21453" y="40376"/>
                  </a:lnTo>
                  <a:cubicBezTo>
                    <a:pt x="23831" y="34507"/>
                    <a:pt x="29195" y="31522"/>
                    <a:pt x="37492" y="31522"/>
                  </a:cubicBezTo>
                  <a:lnTo>
                    <a:pt x="42754" y="31522"/>
                  </a:lnTo>
                  <a:cubicBezTo>
                    <a:pt x="59856" y="31522"/>
                    <a:pt x="68407" y="40427"/>
                    <a:pt x="68407" y="58186"/>
                  </a:cubicBezTo>
                  <a:lnTo>
                    <a:pt x="68407" y="111465"/>
                  </a:lnTo>
                  <a:cubicBezTo>
                    <a:pt x="68407" y="113742"/>
                    <a:pt x="67193" y="114906"/>
                    <a:pt x="64815" y="114906"/>
                  </a:cubicBezTo>
                  <a:lnTo>
                    <a:pt x="51103" y="114906"/>
                  </a:lnTo>
                  <a:cubicBezTo>
                    <a:pt x="48826" y="114906"/>
                    <a:pt x="47662" y="113742"/>
                    <a:pt x="47662" y="111465"/>
                  </a:cubicBezTo>
                  <a:lnTo>
                    <a:pt x="47662" y="59198"/>
                  </a:lnTo>
                  <a:cubicBezTo>
                    <a:pt x="47662" y="55707"/>
                    <a:pt x="46954" y="53228"/>
                    <a:pt x="45487" y="51761"/>
                  </a:cubicBezTo>
                  <a:cubicBezTo>
                    <a:pt x="44019" y="50293"/>
                    <a:pt x="41540" y="49534"/>
                    <a:pt x="38049" y="49534"/>
                  </a:cubicBezTo>
                  <a:lnTo>
                    <a:pt x="32180" y="49534"/>
                  </a:lnTo>
                  <a:cubicBezTo>
                    <a:pt x="24641" y="49534"/>
                    <a:pt x="20897" y="53683"/>
                    <a:pt x="20897" y="61981"/>
                  </a:cubicBezTo>
                  <a:lnTo>
                    <a:pt x="20897" y="111515"/>
                  </a:lnTo>
                  <a:cubicBezTo>
                    <a:pt x="20795" y="113792"/>
                    <a:pt x="19632" y="114956"/>
                    <a:pt x="17355" y="114956"/>
                  </a:cubicBezTo>
                </a:path>
              </a:pathLst>
            </a:custGeom>
            <a:solidFill>
              <a:srgbClr val="33383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347" name="Google Shape;347;p16"/>
            <p:cNvSpPr/>
            <p:nvPr/>
          </p:nvSpPr>
          <p:spPr>
            <a:xfrm>
              <a:off x="2116730" y="2107642"/>
              <a:ext cx="68508" cy="83434"/>
            </a:xfrm>
            <a:custGeom>
              <a:avLst/>
              <a:gdLst/>
              <a:ahLst/>
              <a:cxnLst/>
              <a:rect l="l" t="t" r="r" b="b"/>
              <a:pathLst>
                <a:path w="68508" h="83434" extrusionOk="0">
                  <a:moveTo>
                    <a:pt x="41540" y="83434"/>
                  </a:moveTo>
                  <a:lnTo>
                    <a:pt x="26968" y="83434"/>
                  </a:lnTo>
                  <a:cubicBezTo>
                    <a:pt x="18367" y="83434"/>
                    <a:pt x="11739" y="81157"/>
                    <a:pt x="7033" y="76553"/>
                  </a:cubicBezTo>
                  <a:cubicBezTo>
                    <a:pt x="2327" y="71999"/>
                    <a:pt x="0" y="65371"/>
                    <a:pt x="0" y="56770"/>
                  </a:cubicBezTo>
                  <a:lnTo>
                    <a:pt x="0" y="26665"/>
                  </a:lnTo>
                  <a:cubicBezTo>
                    <a:pt x="0" y="18063"/>
                    <a:pt x="2327" y="11435"/>
                    <a:pt x="7033" y="6881"/>
                  </a:cubicBezTo>
                  <a:cubicBezTo>
                    <a:pt x="11739" y="2327"/>
                    <a:pt x="18367" y="0"/>
                    <a:pt x="26968" y="0"/>
                  </a:cubicBezTo>
                  <a:lnTo>
                    <a:pt x="41540" y="0"/>
                  </a:lnTo>
                  <a:cubicBezTo>
                    <a:pt x="50040" y="0"/>
                    <a:pt x="56668" y="2327"/>
                    <a:pt x="61374" y="6932"/>
                  </a:cubicBezTo>
                  <a:cubicBezTo>
                    <a:pt x="66130" y="11587"/>
                    <a:pt x="68508" y="18114"/>
                    <a:pt x="68508" y="26614"/>
                  </a:cubicBezTo>
                  <a:lnTo>
                    <a:pt x="68508" y="56719"/>
                  </a:lnTo>
                  <a:cubicBezTo>
                    <a:pt x="68508" y="65219"/>
                    <a:pt x="66130" y="71797"/>
                    <a:pt x="61374" y="76401"/>
                  </a:cubicBezTo>
                  <a:cubicBezTo>
                    <a:pt x="56668" y="81107"/>
                    <a:pt x="50040" y="83434"/>
                    <a:pt x="41540" y="83434"/>
                  </a:cubicBezTo>
                  <a:moveTo>
                    <a:pt x="30105" y="65624"/>
                  </a:moveTo>
                  <a:lnTo>
                    <a:pt x="38454" y="65624"/>
                  </a:lnTo>
                  <a:cubicBezTo>
                    <a:pt x="41945" y="65624"/>
                    <a:pt x="44424" y="64916"/>
                    <a:pt x="45891" y="63499"/>
                  </a:cubicBezTo>
                  <a:cubicBezTo>
                    <a:pt x="47359" y="62082"/>
                    <a:pt x="48118" y="59654"/>
                    <a:pt x="48118" y="56163"/>
                  </a:cubicBezTo>
                  <a:lnTo>
                    <a:pt x="48118" y="27322"/>
                  </a:lnTo>
                  <a:cubicBezTo>
                    <a:pt x="48118" y="23831"/>
                    <a:pt x="47409" y="21402"/>
                    <a:pt x="45891" y="19986"/>
                  </a:cubicBezTo>
                  <a:cubicBezTo>
                    <a:pt x="44424" y="18569"/>
                    <a:pt x="41945" y="17861"/>
                    <a:pt x="38454" y="17861"/>
                  </a:cubicBezTo>
                  <a:lnTo>
                    <a:pt x="30105" y="17861"/>
                  </a:lnTo>
                  <a:cubicBezTo>
                    <a:pt x="26614" y="17861"/>
                    <a:pt x="24185" y="18569"/>
                    <a:pt x="22769" y="19986"/>
                  </a:cubicBezTo>
                  <a:cubicBezTo>
                    <a:pt x="21352" y="21402"/>
                    <a:pt x="20643" y="23831"/>
                    <a:pt x="20643" y="27322"/>
                  </a:cubicBezTo>
                  <a:lnTo>
                    <a:pt x="20643" y="56112"/>
                  </a:lnTo>
                  <a:cubicBezTo>
                    <a:pt x="20643" y="59603"/>
                    <a:pt x="21352" y="62032"/>
                    <a:pt x="22769" y="63448"/>
                  </a:cubicBezTo>
                  <a:cubicBezTo>
                    <a:pt x="24135" y="64916"/>
                    <a:pt x="26614" y="65624"/>
                    <a:pt x="30105" y="65624"/>
                  </a:cubicBezTo>
                </a:path>
              </a:pathLst>
            </a:custGeom>
            <a:solidFill>
              <a:srgbClr val="33383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348" name="Google Shape;348;p16"/>
            <p:cNvSpPr/>
            <p:nvPr/>
          </p:nvSpPr>
          <p:spPr>
            <a:xfrm>
              <a:off x="2199962" y="2107642"/>
              <a:ext cx="68558" cy="83434"/>
            </a:xfrm>
            <a:custGeom>
              <a:avLst/>
              <a:gdLst/>
              <a:ahLst/>
              <a:cxnLst/>
              <a:rect l="l" t="t" r="r" b="b"/>
              <a:pathLst>
                <a:path w="68558" h="83434" extrusionOk="0">
                  <a:moveTo>
                    <a:pt x="41540" y="83434"/>
                  </a:moveTo>
                  <a:lnTo>
                    <a:pt x="26968" y="83434"/>
                  </a:lnTo>
                  <a:cubicBezTo>
                    <a:pt x="18367" y="83434"/>
                    <a:pt x="11688" y="81157"/>
                    <a:pt x="7033" y="76553"/>
                  </a:cubicBezTo>
                  <a:cubicBezTo>
                    <a:pt x="2328" y="71999"/>
                    <a:pt x="0" y="65371"/>
                    <a:pt x="0" y="56770"/>
                  </a:cubicBezTo>
                  <a:lnTo>
                    <a:pt x="0" y="26665"/>
                  </a:lnTo>
                  <a:cubicBezTo>
                    <a:pt x="0" y="18063"/>
                    <a:pt x="2328" y="11435"/>
                    <a:pt x="7033" y="6881"/>
                  </a:cubicBezTo>
                  <a:cubicBezTo>
                    <a:pt x="11688" y="2327"/>
                    <a:pt x="18367" y="0"/>
                    <a:pt x="26968" y="0"/>
                  </a:cubicBezTo>
                  <a:lnTo>
                    <a:pt x="41540" y="0"/>
                  </a:lnTo>
                  <a:cubicBezTo>
                    <a:pt x="50040" y="0"/>
                    <a:pt x="56669" y="2327"/>
                    <a:pt x="61425" y="6932"/>
                  </a:cubicBezTo>
                  <a:cubicBezTo>
                    <a:pt x="66181" y="11587"/>
                    <a:pt x="68559" y="18114"/>
                    <a:pt x="68559" y="26614"/>
                  </a:cubicBezTo>
                  <a:lnTo>
                    <a:pt x="68559" y="56719"/>
                  </a:lnTo>
                  <a:cubicBezTo>
                    <a:pt x="68559" y="65219"/>
                    <a:pt x="66181" y="71797"/>
                    <a:pt x="61425" y="76401"/>
                  </a:cubicBezTo>
                  <a:cubicBezTo>
                    <a:pt x="56669" y="81107"/>
                    <a:pt x="50040" y="83434"/>
                    <a:pt x="41540" y="83434"/>
                  </a:cubicBezTo>
                  <a:moveTo>
                    <a:pt x="30105" y="65624"/>
                  </a:moveTo>
                  <a:lnTo>
                    <a:pt x="38454" y="65624"/>
                  </a:lnTo>
                  <a:cubicBezTo>
                    <a:pt x="41945" y="65624"/>
                    <a:pt x="44424" y="64916"/>
                    <a:pt x="45891" y="63499"/>
                  </a:cubicBezTo>
                  <a:cubicBezTo>
                    <a:pt x="47359" y="62082"/>
                    <a:pt x="48118" y="59654"/>
                    <a:pt x="48118" y="56163"/>
                  </a:cubicBezTo>
                  <a:lnTo>
                    <a:pt x="48118" y="27322"/>
                  </a:lnTo>
                  <a:cubicBezTo>
                    <a:pt x="48118" y="23831"/>
                    <a:pt x="47409" y="21402"/>
                    <a:pt x="45891" y="19986"/>
                  </a:cubicBezTo>
                  <a:cubicBezTo>
                    <a:pt x="44424" y="18569"/>
                    <a:pt x="41945" y="17861"/>
                    <a:pt x="38454" y="17861"/>
                  </a:cubicBezTo>
                  <a:lnTo>
                    <a:pt x="30105" y="17861"/>
                  </a:lnTo>
                  <a:cubicBezTo>
                    <a:pt x="26614" y="17861"/>
                    <a:pt x="24135" y="18569"/>
                    <a:pt x="22718" y="19986"/>
                  </a:cubicBezTo>
                  <a:cubicBezTo>
                    <a:pt x="21301" y="21402"/>
                    <a:pt x="20593" y="23831"/>
                    <a:pt x="20593" y="27322"/>
                  </a:cubicBezTo>
                  <a:lnTo>
                    <a:pt x="20593" y="56112"/>
                  </a:lnTo>
                  <a:cubicBezTo>
                    <a:pt x="20593" y="59603"/>
                    <a:pt x="21301" y="62032"/>
                    <a:pt x="22718" y="63448"/>
                  </a:cubicBezTo>
                  <a:cubicBezTo>
                    <a:pt x="24135" y="64916"/>
                    <a:pt x="26614" y="65624"/>
                    <a:pt x="30105" y="65624"/>
                  </a:cubicBezTo>
                </a:path>
              </a:pathLst>
            </a:custGeom>
            <a:solidFill>
              <a:srgbClr val="33383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349" name="Google Shape;349;p16"/>
            <p:cNvSpPr/>
            <p:nvPr/>
          </p:nvSpPr>
          <p:spPr>
            <a:xfrm>
              <a:off x="2285622" y="2076120"/>
              <a:ext cx="20795" cy="114956"/>
            </a:xfrm>
            <a:custGeom>
              <a:avLst/>
              <a:gdLst/>
              <a:ahLst/>
              <a:cxnLst/>
              <a:rect l="l" t="t" r="r" b="b"/>
              <a:pathLst>
                <a:path w="20795" h="114956" extrusionOk="0">
                  <a:moveTo>
                    <a:pt x="17355" y="114956"/>
                  </a:moveTo>
                  <a:lnTo>
                    <a:pt x="3441" y="114956"/>
                  </a:lnTo>
                  <a:cubicBezTo>
                    <a:pt x="1164" y="114956"/>
                    <a:pt x="0" y="113792"/>
                    <a:pt x="0" y="111515"/>
                  </a:cubicBezTo>
                  <a:lnTo>
                    <a:pt x="0" y="3441"/>
                  </a:lnTo>
                  <a:cubicBezTo>
                    <a:pt x="0" y="1164"/>
                    <a:pt x="1164" y="0"/>
                    <a:pt x="3441" y="0"/>
                  </a:cubicBezTo>
                  <a:lnTo>
                    <a:pt x="17355" y="0"/>
                  </a:lnTo>
                  <a:cubicBezTo>
                    <a:pt x="19631" y="0"/>
                    <a:pt x="20795" y="1164"/>
                    <a:pt x="20795" y="3441"/>
                  </a:cubicBezTo>
                  <a:lnTo>
                    <a:pt x="20795" y="111515"/>
                  </a:lnTo>
                  <a:cubicBezTo>
                    <a:pt x="20795" y="113792"/>
                    <a:pt x="19631" y="114956"/>
                    <a:pt x="17355" y="114956"/>
                  </a:cubicBezTo>
                </a:path>
              </a:pathLst>
            </a:custGeom>
            <a:solidFill>
              <a:srgbClr val="33383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grpSp>
      <p:sp>
        <p:nvSpPr>
          <p:cNvPr id="350" name="Google Shape;350;p16"/>
          <p:cNvSpPr txBox="1">
            <a:spLocks noGrp="1"/>
          </p:cNvSpPr>
          <p:nvPr>
            <p:ph type="title"/>
          </p:nvPr>
        </p:nvSpPr>
        <p:spPr>
          <a:xfrm>
            <a:off x="5167050" y="1948583"/>
            <a:ext cx="3589800" cy="25893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6000" b="1">
                <a:solidFill>
                  <a:srgbClr val="33383C"/>
                </a:solidFill>
                <a:latin typeface="Rajdhani"/>
                <a:ea typeface="Rajdhani"/>
                <a:cs typeface="Rajdhani"/>
                <a:sym typeface="Rajdhani"/>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Portada Corporate">
  <p:cSld name="Portada University_1_1">
    <p:spTree>
      <p:nvGrpSpPr>
        <p:cNvPr id="1" name="Shape 351"/>
        <p:cNvGrpSpPr/>
        <p:nvPr/>
      </p:nvGrpSpPr>
      <p:grpSpPr>
        <a:xfrm>
          <a:off x="0" y="0"/>
          <a:ext cx="0" cy="0"/>
          <a:chOff x="0" y="0"/>
          <a:chExt cx="0" cy="0"/>
        </a:xfrm>
      </p:grpSpPr>
      <p:grpSp>
        <p:nvGrpSpPr>
          <p:cNvPr id="352" name="Google Shape;352;p17"/>
          <p:cNvGrpSpPr/>
          <p:nvPr/>
        </p:nvGrpSpPr>
        <p:grpSpPr>
          <a:xfrm>
            <a:off x="7436056" y="327544"/>
            <a:ext cx="1190011" cy="1145523"/>
            <a:chOff x="4180903" y="3817858"/>
            <a:chExt cx="478897" cy="414909"/>
          </a:xfrm>
        </p:grpSpPr>
        <p:sp>
          <p:nvSpPr>
            <p:cNvPr id="353" name="Google Shape;353;p17"/>
            <p:cNvSpPr/>
            <p:nvPr/>
          </p:nvSpPr>
          <p:spPr>
            <a:xfrm>
              <a:off x="4180903" y="3817858"/>
              <a:ext cx="403935" cy="310895"/>
            </a:xfrm>
            <a:custGeom>
              <a:avLst/>
              <a:gdLst/>
              <a:ahLst/>
              <a:cxnLst/>
              <a:rect l="l" t="t" r="r" b="b"/>
              <a:pathLst>
                <a:path w="403935" h="310895" extrusionOk="0">
                  <a:moveTo>
                    <a:pt x="255060" y="214503"/>
                  </a:moveTo>
                  <a:lnTo>
                    <a:pt x="94944" y="214503"/>
                  </a:lnTo>
                  <a:lnTo>
                    <a:pt x="94944" y="46863"/>
                  </a:lnTo>
                  <a:lnTo>
                    <a:pt x="353358" y="46863"/>
                  </a:lnTo>
                  <a:lnTo>
                    <a:pt x="353358" y="86201"/>
                  </a:lnTo>
                  <a:lnTo>
                    <a:pt x="403935" y="86201"/>
                  </a:lnTo>
                  <a:lnTo>
                    <a:pt x="403935" y="41529"/>
                  </a:lnTo>
                  <a:cubicBezTo>
                    <a:pt x="403935" y="18574"/>
                    <a:pt x="385362" y="0"/>
                    <a:pt x="362406" y="0"/>
                  </a:cubicBezTo>
                  <a:lnTo>
                    <a:pt x="85800" y="0"/>
                  </a:lnTo>
                  <a:cubicBezTo>
                    <a:pt x="62940" y="0"/>
                    <a:pt x="44367" y="18574"/>
                    <a:pt x="44367" y="41529"/>
                  </a:cubicBezTo>
                  <a:lnTo>
                    <a:pt x="44367" y="234125"/>
                  </a:lnTo>
                  <a:lnTo>
                    <a:pt x="18078" y="234125"/>
                  </a:lnTo>
                  <a:cubicBezTo>
                    <a:pt x="-19356" y="234125"/>
                    <a:pt x="5981" y="310896"/>
                    <a:pt x="51796" y="310896"/>
                  </a:cubicBezTo>
                  <a:cubicBezTo>
                    <a:pt x="69798" y="310896"/>
                    <a:pt x="170668" y="310896"/>
                    <a:pt x="255060" y="310896"/>
                  </a:cubicBezTo>
                  <a:lnTo>
                    <a:pt x="255060" y="214503"/>
                  </a:lnTo>
                  <a:close/>
                </a:path>
              </a:pathLst>
            </a:custGeom>
            <a:solidFill>
              <a:srgbClr val="CB1E4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Open Sans"/>
                <a:ea typeface="Open Sans"/>
                <a:cs typeface="Open Sans"/>
                <a:sym typeface="Open Sans"/>
              </a:endParaRPr>
            </a:p>
          </p:txBody>
        </p:sp>
        <p:sp>
          <p:nvSpPr>
            <p:cNvPr id="354" name="Google Shape;354;p17"/>
            <p:cNvSpPr/>
            <p:nvPr/>
          </p:nvSpPr>
          <p:spPr>
            <a:xfrm>
              <a:off x="4451870" y="3919966"/>
              <a:ext cx="207930" cy="312801"/>
            </a:xfrm>
            <a:custGeom>
              <a:avLst/>
              <a:gdLst/>
              <a:ahLst/>
              <a:cxnLst/>
              <a:rect l="l" t="t" r="r" b="b"/>
              <a:pathLst>
                <a:path w="207930" h="312801" extrusionOk="0">
                  <a:moveTo>
                    <a:pt x="176403" y="0"/>
                  </a:moveTo>
                  <a:lnTo>
                    <a:pt x="31528" y="0"/>
                  </a:lnTo>
                  <a:cubicBezTo>
                    <a:pt x="14097" y="0"/>
                    <a:pt x="0" y="14097"/>
                    <a:pt x="0" y="31528"/>
                  </a:cubicBezTo>
                  <a:lnTo>
                    <a:pt x="0" y="281273"/>
                  </a:lnTo>
                  <a:cubicBezTo>
                    <a:pt x="0" y="298704"/>
                    <a:pt x="14097" y="312801"/>
                    <a:pt x="31528" y="312801"/>
                  </a:cubicBezTo>
                  <a:lnTo>
                    <a:pt x="176403" y="312801"/>
                  </a:lnTo>
                  <a:cubicBezTo>
                    <a:pt x="193834" y="312801"/>
                    <a:pt x="207931" y="298704"/>
                    <a:pt x="207931" y="281273"/>
                  </a:cubicBezTo>
                  <a:lnTo>
                    <a:pt x="207931" y="31528"/>
                  </a:lnTo>
                  <a:cubicBezTo>
                    <a:pt x="207931" y="14097"/>
                    <a:pt x="193834" y="0"/>
                    <a:pt x="176403" y="0"/>
                  </a:cubicBezTo>
                  <a:close/>
                  <a:moveTo>
                    <a:pt x="154495" y="257556"/>
                  </a:moveTo>
                  <a:lnTo>
                    <a:pt x="55245" y="257556"/>
                  </a:lnTo>
                  <a:lnTo>
                    <a:pt x="55245" y="52387"/>
                  </a:lnTo>
                  <a:lnTo>
                    <a:pt x="154495" y="52387"/>
                  </a:lnTo>
                  <a:lnTo>
                    <a:pt x="154495" y="257556"/>
                  </a:lnTo>
                  <a:close/>
                </a:path>
              </a:pathLst>
            </a:custGeom>
            <a:solidFill>
              <a:srgbClr val="CB1E4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Open Sans"/>
                <a:ea typeface="Open Sans"/>
                <a:cs typeface="Open Sans"/>
                <a:sym typeface="Open Sans"/>
              </a:endParaRPr>
            </a:p>
          </p:txBody>
        </p:sp>
      </p:grpSp>
      <p:sp>
        <p:nvSpPr>
          <p:cNvPr id="355" name="Google Shape;355;p17"/>
          <p:cNvSpPr/>
          <p:nvPr/>
        </p:nvSpPr>
        <p:spPr>
          <a:xfrm>
            <a:off x="-520995" y="-1500850"/>
            <a:ext cx="5449399" cy="7786943"/>
          </a:xfrm>
          <a:custGeom>
            <a:avLst/>
            <a:gdLst/>
            <a:ahLst/>
            <a:cxnLst/>
            <a:rect l="l" t="t" r="r" b="b"/>
            <a:pathLst>
              <a:path w="5449399" h="7015264" extrusionOk="0">
                <a:moveTo>
                  <a:pt x="5448899" y="3397118"/>
                </a:moveTo>
                <a:cubicBezTo>
                  <a:pt x="5448152" y="3139504"/>
                  <a:pt x="5334829" y="3023194"/>
                  <a:pt x="5212495" y="2935912"/>
                </a:cubicBezTo>
                <a:lnTo>
                  <a:pt x="5207266" y="2932178"/>
                </a:lnTo>
                <a:lnTo>
                  <a:pt x="508808" y="51870"/>
                </a:lnTo>
                <a:lnTo>
                  <a:pt x="498601" y="46044"/>
                </a:lnTo>
                <a:cubicBezTo>
                  <a:pt x="382789" y="-15098"/>
                  <a:pt x="253783" y="-15347"/>
                  <a:pt x="153505" y="45297"/>
                </a:cubicBezTo>
                <a:cubicBezTo>
                  <a:pt x="57061" y="103651"/>
                  <a:pt x="-347" y="210600"/>
                  <a:pt x="2" y="331441"/>
                </a:cubicBezTo>
                <a:lnTo>
                  <a:pt x="499" y="513922"/>
                </a:lnTo>
                <a:cubicBezTo>
                  <a:pt x="1246" y="787718"/>
                  <a:pt x="104611" y="873854"/>
                  <a:pt x="219676" y="944606"/>
                </a:cubicBezTo>
                <a:lnTo>
                  <a:pt x="4335638" y="3495951"/>
                </a:lnTo>
                <a:lnTo>
                  <a:pt x="236207" y="6068855"/>
                </a:lnTo>
                <a:lnTo>
                  <a:pt x="233767" y="6070398"/>
                </a:lnTo>
                <a:cubicBezTo>
                  <a:pt x="119199" y="6141996"/>
                  <a:pt x="16432" y="6228881"/>
                  <a:pt x="17229" y="6502129"/>
                </a:cubicBezTo>
                <a:lnTo>
                  <a:pt x="17727" y="6684659"/>
                </a:lnTo>
                <a:cubicBezTo>
                  <a:pt x="18075" y="6805450"/>
                  <a:pt x="75633" y="6912200"/>
                  <a:pt x="171728" y="6970156"/>
                </a:cubicBezTo>
                <a:cubicBezTo>
                  <a:pt x="221618" y="7000229"/>
                  <a:pt x="278628" y="7015265"/>
                  <a:pt x="337629" y="7015265"/>
                </a:cubicBezTo>
                <a:cubicBezTo>
                  <a:pt x="396979" y="7015265"/>
                  <a:pt x="458371" y="7000030"/>
                  <a:pt x="516476" y="6969608"/>
                </a:cubicBezTo>
                <a:lnTo>
                  <a:pt x="522401" y="6966521"/>
                </a:lnTo>
                <a:lnTo>
                  <a:pt x="5204976" y="4058679"/>
                </a:lnTo>
                <a:lnTo>
                  <a:pt x="5215980" y="4051310"/>
                </a:lnTo>
                <a:cubicBezTo>
                  <a:pt x="5337618" y="3962982"/>
                  <a:pt x="5450094" y="3845776"/>
                  <a:pt x="5449397" y="3588859"/>
                </a:cubicBezTo>
                <a:lnTo>
                  <a:pt x="5448899" y="3397118"/>
                </a:lnTo>
                <a:close/>
              </a:path>
            </a:pathLst>
          </a:custGeom>
          <a:solidFill>
            <a:srgbClr val="CB1E4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grpSp>
        <p:nvGrpSpPr>
          <p:cNvPr id="356" name="Google Shape;356;p17"/>
          <p:cNvGrpSpPr/>
          <p:nvPr/>
        </p:nvGrpSpPr>
        <p:grpSpPr>
          <a:xfrm>
            <a:off x="445593" y="2223645"/>
            <a:ext cx="2196917" cy="575392"/>
            <a:chOff x="363193" y="1700338"/>
            <a:chExt cx="2196917" cy="517858"/>
          </a:xfrm>
        </p:grpSpPr>
        <p:sp>
          <p:nvSpPr>
            <p:cNvPr id="357" name="Google Shape;357;p17"/>
            <p:cNvSpPr/>
            <p:nvPr/>
          </p:nvSpPr>
          <p:spPr>
            <a:xfrm>
              <a:off x="363193" y="1700338"/>
              <a:ext cx="179113" cy="291943"/>
            </a:xfrm>
            <a:custGeom>
              <a:avLst/>
              <a:gdLst/>
              <a:ahLst/>
              <a:cxnLst/>
              <a:rect l="l" t="t" r="r" b="b"/>
              <a:pathLst>
                <a:path w="179113" h="291943" extrusionOk="0">
                  <a:moveTo>
                    <a:pt x="161354" y="17304"/>
                  </a:moveTo>
                  <a:cubicBezTo>
                    <a:pt x="149514" y="5768"/>
                    <a:pt x="133222" y="0"/>
                    <a:pt x="112426" y="0"/>
                  </a:cubicBezTo>
                  <a:lnTo>
                    <a:pt x="7286" y="0"/>
                  </a:lnTo>
                  <a:cubicBezTo>
                    <a:pt x="2429" y="0"/>
                    <a:pt x="0" y="2429"/>
                    <a:pt x="0" y="7286"/>
                  </a:cubicBezTo>
                  <a:lnTo>
                    <a:pt x="0" y="284709"/>
                  </a:lnTo>
                  <a:cubicBezTo>
                    <a:pt x="0" y="289515"/>
                    <a:pt x="2429" y="291944"/>
                    <a:pt x="7286" y="291944"/>
                  </a:cubicBezTo>
                  <a:lnTo>
                    <a:pt x="112426" y="291944"/>
                  </a:lnTo>
                  <a:cubicBezTo>
                    <a:pt x="133222" y="291944"/>
                    <a:pt x="149514" y="286125"/>
                    <a:pt x="161354" y="274437"/>
                  </a:cubicBezTo>
                  <a:cubicBezTo>
                    <a:pt x="173143" y="262750"/>
                    <a:pt x="179113" y="246508"/>
                    <a:pt x="179113" y="225713"/>
                  </a:cubicBezTo>
                  <a:lnTo>
                    <a:pt x="179113" y="57174"/>
                  </a:lnTo>
                  <a:cubicBezTo>
                    <a:pt x="179113" y="36076"/>
                    <a:pt x="173143" y="28840"/>
                    <a:pt x="161354" y="17304"/>
                  </a:cubicBezTo>
                  <a:moveTo>
                    <a:pt x="137219" y="223992"/>
                  </a:moveTo>
                  <a:cubicBezTo>
                    <a:pt x="137219" y="245091"/>
                    <a:pt x="126948" y="255615"/>
                    <a:pt x="106405" y="255615"/>
                  </a:cubicBezTo>
                  <a:lnTo>
                    <a:pt x="46195" y="255615"/>
                  </a:lnTo>
                  <a:cubicBezTo>
                    <a:pt x="43058" y="255615"/>
                    <a:pt x="41489" y="254047"/>
                    <a:pt x="41489" y="250910"/>
                  </a:cubicBezTo>
                  <a:lnTo>
                    <a:pt x="41489" y="40629"/>
                  </a:lnTo>
                  <a:cubicBezTo>
                    <a:pt x="41489" y="37796"/>
                    <a:pt x="43058" y="36329"/>
                    <a:pt x="46195" y="36329"/>
                  </a:cubicBezTo>
                  <a:lnTo>
                    <a:pt x="106456" y="36329"/>
                  </a:lnTo>
                  <a:cubicBezTo>
                    <a:pt x="126998" y="36329"/>
                    <a:pt x="137269" y="37796"/>
                    <a:pt x="137269" y="58844"/>
                  </a:cubicBezTo>
                  <a:lnTo>
                    <a:pt x="137269" y="223992"/>
                  </a:lnTo>
                  <a:close/>
                </a:path>
              </a:pathLst>
            </a:custGeom>
            <a:solidFill>
              <a:srgbClr val="CB1E4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358" name="Google Shape;358;p17"/>
            <p:cNvSpPr/>
            <p:nvPr/>
          </p:nvSpPr>
          <p:spPr>
            <a:xfrm>
              <a:off x="581164" y="1774310"/>
              <a:ext cx="41489" cy="217920"/>
            </a:xfrm>
            <a:custGeom>
              <a:avLst/>
              <a:gdLst/>
              <a:ahLst/>
              <a:cxnLst/>
              <a:rect l="l" t="t" r="r" b="b"/>
              <a:pathLst>
                <a:path w="41489" h="217920" extrusionOk="0">
                  <a:moveTo>
                    <a:pt x="34204" y="0"/>
                  </a:moveTo>
                  <a:lnTo>
                    <a:pt x="6831" y="0"/>
                  </a:lnTo>
                  <a:cubicBezTo>
                    <a:pt x="2277" y="0"/>
                    <a:pt x="0" y="2429"/>
                    <a:pt x="0" y="7235"/>
                  </a:cubicBezTo>
                  <a:lnTo>
                    <a:pt x="0" y="210685"/>
                  </a:lnTo>
                  <a:cubicBezTo>
                    <a:pt x="0" y="215492"/>
                    <a:pt x="2429" y="217921"/>
                    <a:pt x="7235" y="217921"/>
                  </a:cubicBezTo>
                  <a:lnTo>
                    <a:pt x="34608" y="217921"/>
                  </a:lnTo>
                  <a:cubicBezTo>
                    <a:pt x="37189" y="217921"/>
                    <a:pt x="38960" y="217415"/>
                    <a:pt x="39972" y="216453"/>
                  </a:cubicBezTo>
                  <a:cubicBezTo>
                    <a:pt x="40933" y="215441"/>
                    <a:pt x="41489" y="213519"/>
                    <a:pt x="41489" y="210685"/>
                  </a:cubicBezTo>
                  <a:lnTo>
                    <a:pt x="41489" y="7235"/>
                  </a:lnTo>
                  <a:cubicBezTo>
                    <a:pt x="41489" y="2429"/>
                    <a:pt x="39061" y="0"/>
                    <a:pt x="34204" y="0"/>
                  </a:cubicBezTo>
                </a:path>
              </a:pathLst>
            </a:custGeom>
            <a:solidFill>
              <a:srgbClr val="CB1E4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359" name="Google Shape;359;p17"/>
            <p:cNvSpPr/>
            <p:nvPr/>
          </p:nvSpPr>
          <p:spPr>
            <a:xfrm>
              <a:off x="581164" y="1701349"/>
              <a:ext cx="41439" cy="43918"/>
            </a:xfrm>
            <a:custGeom>
              <a:avLst/>
              <a:gdLst/>
              <a:ahLst/>
              <a:cxnLst/>
              <a:rect l="l" t="t" r="r" b="b"/>
              <a:pathLst>
                <a:path w="41439" h="43918" extrusionOk="0">
                  <a:moveTo>
                    <a:pt x="34608" y="0"/>
                  </a:moveTo>
                  <a:lnTo>
                    <a:pt x="6831" y="0"/>
                  </a:lnTo>
                  <a:cubicBezTo>
                    <a:pt x="2277" y="0"/>
                    <a:pt x="0" y="2277"/>
                    <a:pt x="0" y="6881"/>
                  </a:cubicBezTo>
                  <a:lnTo>
                    <a:pt x="0" y="36683"/>
                  </a:lnTo>
                  <a:cubicBezTo>
                    <a:pt x="0" y="41489"/>
                    <a:pt x="2226" y="43918"/>
                    <a:pt x="6831" y="43918"/>
                  </a:cubicBezTo>
                  <a:lnTo>
                    <a:pt x="34608" y="43918"/>
                  </a:lnTo>
                  <a:cubicBezTo>
                    <a:pt x="39162" y="43918"/>
                    <a:pt x="41439" y="41489"/>
                    <a:pt x="41439" y="36683"/>
                  </a:cubicBezTo>
                  <a:lnTo>
                    <a:pt x="41439" y="6831"/>
                  </a:lnTo>
                  <a:cubicBezTo>
                    <a:pt x="41489" y="2277"/>
                    <a:pt x="39162" y="0"/>
                    <a:pt x="34608" y="0"/>
                  </a:cubicBezTo>
                </a:path>
              </a:pathLst>
            </a:custGeom>
            <a:solidFill>
              <a:srgbClr val="CB1E4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360" name="Google Shape;360;p17"/>
            <p:cNvSpPr/>
            <p:nvPr/>
          </p:nvSpPr>
          <p:spPr>
            <a:xfrm>
              <a:off x="658122" y="1774310"/>
              <a:ext cx="169651" cy="284556"/>
            </a:xfrm>
            <a:custGeom>
              <a:avLst/>
              <a:gdLst/>
              <a:ahLst/>
              <a:cxnLst/>
              <a:rect l="l" t="t" r="r" b="b"/>
              <a:pathLst>
                <a:path w="169651" h="284556" extrusionOk="0">
                  <a:moveTo>
                    <a:pt x="161961" y="0"/>
                  </a:moveTo>
                  <a:lnTo>
                    <a:pt x="66231" y="0"/>
                  </a:lnTo>
                  <a:cubicBezTo>
                    <a:pt x="45436" y="0"/>
                    <a:pt x="29194" y="5768"/>
                    <a:pt x="17557" y="17254"/>
                  </a:cubicBezTo>
                  <a:cubicBezTo>
                    <a:pt x="5869" y="28790"/>
                    <a:pt x="0" y="45132"/>
                    <a:pt x="0" y="66181"/>
                  </a:cubicBezTo>
                  <a:lnTo>
                    <a:pt x="0" y="140963"/>
                  </a:lnTo>
                  <a:cubicBezTo>
                    <a:pt x="0" y="162062"/>
                    <a:pt x="5464" y="178405"/>
                    <a:pt x="16444" y="189941"/>
                  </a:cubicBezTo>
                  <a:cubicBezTo>
                    <a:pt x="27424" y="201477"/>
                    <a:pt x="43159" y="207194"/>
                    <a:pt x="63651" y="207194"/>
                  </a:cubicBezTo>
                  <a:lnTo>
                    <a:pt x="82878" y="207194"/>
                  </a:lnTo>
                  <a:cubicBezTo>
                    <a:pt x="104533" y="207194"/>
                    <a:pt x="118953" y="199503"/>
                    <a:pt x="126088" y="184122"/>
                  </a:cubicBezTo>
                  <a:lnTo>
                    <a:pt x="127808" y="184122"/>
                  </a:lnTo>
                  <a:lnTo>
                    <a:pt x="127808" y="216605"/>
                  </a:lnTo>
                  <a:cubicBezTo>
                    <a:pt x="127808" y="237653"/>
                    <a:pt x="117385" y="248228"/>
                    <a:pt x="96589" y="248228"/>
                  </a:cubicBezTo>
                  <a:lnTo>
                    <a:pt x="22617" y="248228"/>
                  </a:lnTo>
                  <a:cubicBezTo>
                    <a:pt x="17760" y="248228"/>
                    <a:pt x="15381" y="250657"/>
                    <a:pt x="15381" y="255514"/>
                  </a:cubicBezTo>
                  <a:lnTo>
                    <a:pt x="15381" y="277726"/>
                  </a:lnTo>
                  <a:cubicBezTo>
                    <a:pt x="15381" y="282280"/>
                    <a:pt x="17810" y="284557"/>
                    <a:pt x="22617" y="284557"/>
                  </a:cubicBezTo>
                  <a:lnTo>
                    <a:pt x="102965" y="284557"/>
                  </a:lnTo>
                  <a:cubicBezTo>
                    <a:pt x="123760" y="284557"/>
                    <a:pt x="140052" y="278789"/>
                    <a:pt x="151892" y="267303"/>
                  </a:cubicBezTo>
                  <a:cubicBezTo>
                    <a:pt x="163681" y="255717"/>
                    <a:pt x="169651" y="239576"/>
                    <a:pt x="169651" y="218781"/>
                  </a:cubicBezTo>
                  <a:lnTo>
                    <a:pt x="169651" y="7235"/>
                  </a:lnTo>
                  <a:cubicBezTo>
                    <a:pt x="169651" y="2429"/>
                    <a:pt x="167122" y="0"/>
                    <a:pt x="161961" y="0"/>
                  </a:cubicBezTo>
                  <a:moveTo>
                    <a:pt x="127757" y="134638"/>
                  </a:moveTo>
                  <a:cubicBezTo>
                    <a:pt x="127757" y="158571"/>
                    <a:pt x="116069" y="170511"/>
                    <a:pt x="92694" y="170511"/>
                  </a:cubicBezTo>
                  <a:lnTo>
                    <a:pt x="72202" y="170511"/>
                  </a:lnTo>
                  <a:cubicBezTo>
                    <a:pt x="51963" y="170511"/>
                    <a:pt x="41844" y="159987"/>
                    <a:pt x="41844" y="138888"/>
                  </a:cubicBezTo>
                  <a:lnTo>
                    <a:pt x="41844" y="67952"/>
                  </a:lnTo>
                  <a:cubicBezTo>
                    <a:pt x="41844" y="46903"/>
                    <a:pt x="51963" y="36329"/>
                    <a:pt x="72202" y="36329"/>
                  </a:cubicBezTo>
                  <a:lnTo>
                    <a:pt x="123052" y="36329"/>
                  </a:lnTo>
                  <a:cubicBezTo>
                    <a:pt x="126189" y="36329"/>
                    <a:pt x="127757" y="37745"/>
                    <a:pt x="127757" y="40579"/>
                  </a:cubicBezTo>
                  <a:lnTo>
                    <a:pt x="127757" y="134638"/>
                  </a:lnTo>
                  <a:close/>
                </a:path>
              </a:pathLst>
            </a:custGeom>
            <a:solidFill>
              <a:srgbClr val="CB1E4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361" name="Google Shape;361;p17"/>
            <p:cNvSpPr/>
            <p:nvPr/>
          </p:nvSpPr>
          <p:spPr>
            <a:xfrm>
              <a:off x="866227" y="1701349"/>
              <a:ext cx="41439" cy="43918"/>
            </a:xfrm>
            <a:custGeom>
              <a:avLst/>
              <a:gdLst/>
              <a:ahLst/>
              <a:cxnLst/>
              <a:rect l="l" t="t" r="r" b="b"/>
              <a:pathLst>
                <a:path w="41439" h="43918" extrusionOk="0">
                  <a:moveTo>
                    <a:pt x="34608" y="0"/>
                  </a:moveTo>
                  <a:lnTo>
                    <a:pt x="6831" y="0"/>
                  </a:lnTo>
                  <a:cubicBezTo>
                    <a:pt x="2277" y="0"/>
                    <a:pt x="0" y="2277"/>
                    <a:pt x="0" y="6881"/>
                  </a:cubicBezTo>
                  <a:lnTo>
                    <a:pt x="0" y="36683"/>
                  </a:lnTo>
                  <a:cubicBezTo>
                    <a:pt x="0" y="41489"/>
                    <a:pt x="2277" y="43918"/>
                    <a:pt x="6831" y="43918"/>
                  </a:cubicBezTo>
                  <a:lnTo>
                    <a:pt x="34608" y="43918"/>
                  </a:lnTo>
                  <a:cubicBezTo>
                    <a:pt x="39162" y="43918"/>
                    <a:pt x="41439" y="41489"/>
                    <a:pt x="41439" y="36683"/>
                  </a:cubicBezTo>
                  <a:lnTo>
                    <a:pt x="41439" y="6831"/>
                  </a:lnTo>
                  <a:cubicBezTo>
                    <a:pt x="41489" y="2277"/>
                    <a:pt x="39213" y="0"/>
                    <a:pt x="34608" y="0"/>
                  </a:cubicBezTo>
                </a:path>
              </a:pathLst>
            </a:custGeom>
            <a:solidFill>
              <a:srgbClr val="CB1E4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362" name="Google Shape;362;p17"/>
            <p:cNvSpPr/>
            <p:nvPr/>
          </p:nvSpPr>
          <p:spPr>
            <a:xfrm>
              <a:off x="866227" y="1774310"/>
              <a:ext cx="41489" cy="217920"/>
            </a:xfrm>
            <a:custGeom>
              <a:avLst/>
              <a:gdLst/>
              <a:ahLst/>
              <a:cxnLst/>
              <a:rect l="l" t="t" r="r" b="b"/>
              <a:pathLst>
                <a:path w="41489" h="217920" extrusionOk="0">
                  <a:moveTo>
                    <a:pt x="34204" y="0"/>
                  </a:moveTo>
                  <a:lnTo>
                    <a:pt x="6831" y="0"/>
                  </a:lnTo>
                  <a:cubicBezTo>
                    <a:pt x="2277" y="0"/>
                    <a:pt x="0" y="2429"/>
                    <a:pt x="0" y="7235"/>
                  </a:cubicBezTo>
                  <a:lnTo>
                    <a:pt x="0" y="210685"/>
                  </a:lnTo>
                  <a:cubicBezTo>
                    <a:pt x="0" y="215492"/>
                    <a:pt x="2429" y="217921"/>
                    <a:pt x="7286" y="217921"/>
                  </a:cubicBezTo>
                  <a:lnTo>
                    <a:pt x="34659" y="217921"/>
                  </a:lnTo>
                  <a:cubicBezTo>
                    <a:pt x="37239" y="217921"/>
                    <a:pt x="39010" y="217415"/>
                    <a:pt x="39972" y="216453"/>
                  </a:cubicBezTo>
                  <a:cubicBezTo>
                    <a:pt x="40983" y="215441"/>
                    <a:pt x="41489" y="213519"/>
                    <a:pt x="41489" y="210685"/>
                  </a:cubicBezTo>
                  <a:lnTo>
                    <a:pt x="41489" y="7235"/>
                  </a:lnTo>
                  <a:cubicBezTo>
                    <a:pt x="41489" y="2429"/>
                    <a:pt x="39061" y="0"/>
                    <a:pt x="34204" y="0"/>
                  </a:cubicBezTo>
                </a:path>
              </a:pathLst>
            </a:custGeom>
            <a:solidFill>
              <a:srgbClr val="CB1E4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363" name="Google Shape;363;p17"/>
            <p:cNvSpPr/>
            <p:nvPr/>
          </p:nvSpPr>
          <p:spPr>
            <a:xfrm>
              <a:off x="925274" y="1701552"/>
              <a:ext cx="130337" cy="290678"/>
            </a:xfrm>
            <a:custGeom>
              <a:avLst/>
              <a:gdLst/>
              <a:ahLst/>
              <a:cxnLst/>
              <a:rect l="l" t="t" r="r" b="b"/>
              <a:pathLst>
                <a:path w="130337" h="290678" extrusionOk="0">
                  <a:moveTo>
                    <a:pt x="122596" y="254401"/>
                  </a:moveTo>
                  <a:lnTo>
                    <a:pt x="105950" y="254401"/>
                  </a:lnTo>
                  <a:cubicBezTo>
                    <a:pt x="84547" y="254401"/>
                    <a:pt x="73872" y="244029"/>
                    <a:pt x="73872" y="223233"/>
                  </a:cubicBezTo>
                  <a:lnTo>
                    <a:pt x="73872" y="113337"/>
                  </a:lnTo>
                  <a:cubicBezTo>
                    <a:pt x="73872" y="110504"/>
                    <a:pt x="75440" y="109087"/>
                    <a:pt x="78577" y="109087"/>
                  </a:cubicBezTo>
                  <a:lnTo>
                    <a:pt x="118346" y="109087"/>
                  </a:lnTo>
                  <a:cubicBezTo>
                    <a:pt x="123457" y="109087"/>
                    <a:pt x="126037" y="106810"/>
                    <a:pt x="126037" y="102256"/>
                  </a:cubicBezTo>
                  <a:lnTo>
                    <a:pt x="126037" y="80044"/>
                  </a:lnTo>
                  <a:cubicBezTo>
                    <a:pt x="126037" y="75238"/>
                    <a:pt x="123457" y="72809"/>
                    <a:pt x="118346" y="72809"/>
                  </a:cubicBezTo>
                  <a:lnTo>
                    <a:pt x="78577" y="72809"/>
                  </a:lnTo>
                  <a:cubicBezTo>
                    <a:pt x="75440" y="72809"/>
                    <a:pt x="73872" y="71342"/>
                    <a:pt x="73872" y="68508"/>
                  </a:cubicBezTo>
                  <a:lnTo>
                    <a:pt x="73872" y="7286"/>
                  </a:lnTo>
                  <a:cubicBezTo>
                    <a:pt x="73872" y="2429"/>
                    <a:pt x="71443" y="0"/>
                    <a:pt x="66636" y="0"/>
                  </a:cubicBezTo>
                  <a:lnTo>
                    <a:pt x="39719" y="0"/>
                  </a:lnTo>
                  <a:cubicBezTo>
                    <a:pt x="34608" y="0"/>
                    <a:pt x="32028" y="2429"/>
                    <a:pt x="32028" y="7286"/>
                  </a:cubicBezTo>
                  <a:lnTo>
                    <a:pt x="32028" y="68458"/>
                  </a:lnTo>
                  <a:cubicBezTo>
                    <a:pt x="32028" y="71291"/>
                    <a:pt x="30611" y="72758"/>
                    <a:pt x="27778" y="72758"/>
                  </a:cubicBezTo>
                  <a:lnTo>
                    <a:pt x="7235" y="72758"/>
                  </a:lnTo>
                  <a:cubicBezTo>
                    <a:pt x="2429" y="72758"/>
                    <a:pt x="0" y="75187"/>
                    <a:pt x="0" y="79994"/>
                  </a:cubicBezTo>
                  <a:lnTo>
                    <a:pt x="0" y="102206"/>
                  </a:lnTo>
                  <a:cubicBezTo>
                    <a:pt x="0" y="104786"/>
                    <a:pt x="455" y="106557"/>
                    <a:pt x="1518" y="107569"/>
                  </a:cubicBezTo>
                  <a:cubicBezTo>
                    <a:pt x="2530" y="108581"/>
                    <a:pt x="4402" y="109036"/>
                    <a:pt x="7235" y="109036"/>
                  </a:cubicBezTo>
                  <a:lnTo>
                    <a:pt x="27778" y="109036"/>
                  </a:lnTo>
                  <a:cubicBezTo>
                    <a:pt x="30611" y="109036"/>
                    <a:pt x="32028" y="110453"/>
                    <a:pt x="32028" y="113286"/>
                  </a:cubicBezTo>
                  <a:lnTo>
                    <a:pt x="32028" y="225308"/>
                  </a:lnTo>
                  <a:cubicBezTo>
                    <a:pt x="32028" y="246103"/>
                    <a:pt x="38049" y="262193"/>
                    <a:pt x="49990" y="273577"/>
                  </a:cubicBezTo>
                  <a:cubicBezTo>
                    <a:pt x="61931" y="285012"/>
                    <a:pt x="78476" y="290679"/>
                    <a:pt x="99575" y="290679"/>
                  </a:cubicBezTo>
                  <a:lnTo>
                    <a:pt x="122647" y="290679"/>
                  </a:lnTo>
                  <a:cubicBezTo>
                    <a:pt x="127757" y="290679"/>
                    <a:pt x="130338" y="288402"/>
                    <a:pt x="130338" y="283848"/>
                  </a:cubicBezTo>
                  <a:lnTo>
                    <a:pt x="130338" y="261636"/>
                  </a:lnTo>
                  <a:cubicBezTo>
                    <a:pt x="130287" y="256830"/>
                    <a:pt x="127757" y="254401"/>
                    <a:pt x="122596" y="254401"/>
                  </a:cubicBezTo>
                </a:path>
              </a:pathLst>
            </a:custGeom>
            <a:solidFill>
              <a:srgbClr val="CB1E4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364" name="Google Shape;364;p17"/>
            <p:cNvSpPr/>
            <p:nvPr/>
          </p:nvSpPr>
          <p:spPr>
            <a:xfrm>
              <a:off x="1075243" y="1774310"/>
              <a:ext cx="169651" cy="217920"/>
            </a:xfrm>
            <a:custGeom>
              <a:avLst/>
              <a:gdLst/>
              <a:ahLst/>
              <a:cxnLst/>
              <a:rect l="l" t="t" r="r" b="b"/>
              <a:pathLst>
                <a:path w="169651" h="217920" extrusionOk="0">
                  <a:moveTo>
                    <a:pt x="161961" y="0"/>
                  </a:moveTo>
                  <a:lnTo>
                    <a:pt x="66231" y="0"/>
                  </a:lnTo>
                  <a:cubicBezTo>
                    <a:pt x="45132" y="0"/>
                    <a:pt x="28840" y="5768"/>
                    <a:pt x="17304" y="17254"/>
                  </a:cubicBezTo>
                  <a:cubicBezTo>
                    <a:pt x="5768" y="28790"/>
                    <a:pt x="0" y="45132"/>
                    <a:pt x="0" y="66181"/>
                  </a:cubicBezTo>
                  <a:lnTo>
                    <a:pt x="0" y="151689"/>
                  </a:lnTo>
                  <a:cubicBezTo>
                    <a:pt x="0" y="172485"/>
                    <a:pt x="5768" y="188726"/>
                    <a:pt x="17304" y="200414"/>
                  </a:cubicBezTo>
                  <a:cubicBezTo>
                    <a:pt x="28840" y="212102"/>
                    <a:pt x="45183" y="217921"/>
                    <a:pt x="66231" y="217921"/>
                  </a:cubicBezTo>
                  <a:lnTo>
                    <a:pt x="82878" y="217921"/>
                  </a:lnTo>
                  <a:cubicBezTo>
                    <a:pt x="104786" y="217921"/>
                    <a:pt x="119206" y="210382"/>
                    <a:pt x="126037" y="195253"/>
                  </a:cubicBezTo>
                  <a:lnTo>
                    <a:pt x="127757" y="195253"/>
                  </a:lnTo>
                  <a:lnTo>
                    <a:pt x="127757" y="210685"/>
                  </a:lnTo>
                  <a:cubicBezTo>
                    <a:pt x="127757" y="215543"/>
                    <a:pt x="130186" y="217921"/>
                    <a:pt x="135043" y="217921"/>
                  </a:cubicBezTo>
                  <a:lnTo>
                    <a:pt x="161961" y="217921"/>
                  </a:lnTo>
                  <a:cubicBezTo>
                    <a:pt x="167122" y="217921"/>
                    <a:pt x="169651" y="215492"/>
                    <a:pt x="169651" y="210685"/>
                  </a:cubicBezTo>
                  <a:lnTo>
                    <a:pt x="169651" y="7235"/>
                  </a:lnTo>
                  <a:cubicBezTo>
                    <a:pt x="169651" y="2429"/>
                    <a:pt x="167122" y="0"/>
                    <a:pt x="161961" y="0"/>
                  </a:cubicBezTo>
                  <a:moveTo>
                    <a:pt x="127808" y="145314"/>
                  </a:moveTo>
                  <a:cubicBezTo>
                    <a:pt x="127808" y="169550"/>
                    <a:pt x="116120" y="181643"/>
                    <a:pt x="92744" y="181643"/>
                  </a:cubicBezTo>
                  <a:lnTo>
                    <a:pt x="72202" y="181643"/>
                  </a:lnTo>
                  <a:cubicBezTo>
                    <a:pt x="51710" y="181643"/>
                    <a:pt x="41439" y="171119"/>
                    <a:pt x="41439" y="150020"/>
                  </a:cubicBezTo>
                  <a:lnTo>
                    <a:pt x="41439" y="67952"/>
                  </a:lnTo>
                  <a:cubicBezTo>
                    <a:pt x="41439" y="46903"/>
                    <a:pt x="51710" y="36329"/>
                    <a:pt x="72202" y="36329"/>
                  </a:cubicBezTo>
                  <a:lnTo>
                    <a:pt x="123052" y="36329"/>
                  </a:lnTo>
                  <a:cubicBezTo>
                    <a:pt x="126189" y="36329"/>
                    <a:pt x="127757" y="37745"/>
                    <a:pt x="127757" y="40579"/>
                  </a:cubicBezTo>
                  <a:lnTo>
                    <a:pt x="127757" y="145314"/>
                  </a:lnTo>
                  <a:close/>
                </a:path>
              </a:pathLst>
            </a:custGeom>
            <a:solidFill>
              <a:srgbClr val="CB1E4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365" name="Google Shape;365;p17"/>
            <p:cNvSpPr/>
            <p:nvPr/>
          </p:nvSpPr>
          <p:spPr>
            <a:xfrm>
              <a:off x="1283348" y="1700894"/>
              <a:ext cx="41489" cy="291387"/>
            </a:xfrm>
            <a:custGeom>
              <a:avLst/>
              <a:gdLst/>
              <a:ahLst/>
              <a:cxnLst/>
              <a:rect l="l" t="t" r="r" b="b"/>
              <a:pathLst>
                <a:path w="41489" h="291387" extrusionOk="0">
                  <a:moveTo>
                    <a:pt x="34203" y="0"/>
                  </a:moveTo>
                  <a:lnTo>
                    <a:pt x="7286" y="0"/>
                  </a:lnTo>
                  <a:cubicBezTo>
                    <a:pt x="2429" y="0"/>
                    <a:pt x="0" y="2429"/>
                    <a:pt x="0" y="7286"/>
                  </a:cubicBezTo>
                  <a:lnTo>
                    <a:pt x="0" y="284152"/>
                  </a:lnTo>
                  <a:cubicBezTo>
                    <a:pt x="0" y="288959"/>
                    <a:pt x="2429" y="291387"/>
                    <a:pt x="7286" y="291387"/>
                  </a:cubicBezTo>
                  <a:lnTo>
                    <a:pt x="34203" y="291387"/>
                  </a:lnTo>
                  <a:cubicBezTo>
                    <a:pt x="39061" y="291387"/>
                    <a:pt x="41489" y="288959"/>
                    <a:pt x="41489" y="284152"/>
                  </a:cubicBezTo>
                  <a:lnTo>
                    <a:pt x="41489" y="7286"/>
                  </a:lnTo>
                  <a:cubicBezTo>
                    <a:pt x="41489" y="2479"/>
                    <a:pt x="39061" y="0"/>
                    <a:pt x="34203" y="0"/>
                  </a:cubicBezTo>
                </a:path>
              </a:pathLst>
            </a:custGeom>
            <a:solidFill>
              <a:srgbClr val="CB1E4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366" name="Google Shape;366;p17"/>
            <p:cNvSpPr/>
            <p:nvPr/>
          </p:nvSpPr>
          <p:spPr>
            <a:xfrm>
              <a:off x="1373056" y="1700338"/>
              <a:ext cx="171018" cy="291943"/>
            </a:xfrm>
            <a:custGeom>
              <a:avLst/>
              <a:gdLst/>
              <a:ahLst/>
              <a:cxnLst/>
              <a:rect l="l" t="t" r="r" b="b"/>
              <a:pathLst>
                <a:path w="171018" h="291943" extrusionOk="0">
                  <a:moveTo>
                    <a:pt x="166312" y="0"/>
                  </a:moveTo>
                  <a:lnTo>
                    <a:pt x="153916" y="0"/>
                  </a:lnTo>
                  <a:cubicBezTo>
                    <a:pt x="151032" y="0"/>
                    <a:pt x="149615" y="1720"/>
                    <a:pt x="149615" y="5161"/>
                  </a:cubicBezTo>
                  <a:lnTo>
                    <a:pt x="149615" y="138939"/>
                  </a:lnTo>
                  <a:cubicBezTo>
                    <a:pt x="149615" y="141519"/>
                    <a:pt x="148198" y="142784"/>
                    <a:pt x="145314" y="142784"/>
                  </a:cubicBezTo>
                  <a:lnTo>
                    <a:pt x="25653" y="142784"/>
                  </a:lnTo>
                  <a:cubicBezTo>
                    <a:pt x="22769" y="142784"/>
                    <a:pt x="21403" y="141519"/>
                    <a:pt x="21403" y="138939"/>
                  </a:cubicBezTo>
                  <a:lnTo>
                    <a:pt x="21403" y="5161"/>
                  </a:lnTo>
                  <a:cubicBezTo>
                    <a:pt x="21403" y="1720"/>
                    <a:pt x="19834" y="0"/>
                    <a:pt x="16697" y="0"/>
                  </a:cubicBezTo>
                  <a:lnTo>
                    <a:pt x="4301" y="0"/>
                  </a:lnTo>
                  <a:cubicBezTo>
                    <a:pt x="1417" y="0"/>
                    <a:pt x="0" y="1720"/>
                    <a:pt x="0" y="5161"/>
                  </a:cubicBezTo>
                  <a:lnTo>
                    <a:pt x="0" y="286834"/>
                  </a:lnTo>
                  <a:cubicBezTo>
                    <a:pt x="0" y="290274"/>
                    <a:pt x="1417" y="291944"/>
                    <a:pt x="4301" y="291944"/>
                  </a:cubicBezTo>
                  <a:lnTo>
                    <a:pt x="16697" y="291944"/>
                  </a:lnTo>
                  <a:cubicBezTo>
                    <a:pt x="19834" y="291944"/>
                    <a:pt x="21403" y="290274"/>
                    <a:pt x="21403" y="286834"/>
                  </a:cubicBezTo>
                  <a:lnTo>
                    <a:pt x="21403" y="165907"/>
                  </a:lnTo>
                  <a:cubicBezTo>
                    <a:pt x="21403" y="163377"/>
                    <a:pt x="22819" y="162062"/>
                    <a:pt x="25653" y="162062"/>
                  </a:cubicBezTo>
                  <a:lnTo>
                    <a:pt x="145314" y="162062"/>
                  </a:lnTo>
                  <a:cubicBezTo>
                    <a:pt x="148198" y="162062"/>
                    <a:pt x="149615" y="163377"/>
                    <a:pt x="149615" y="165907"/>
                  </a:cubicBezTo>
                  <a:lnTo>
                    <a:pt x="149615" y="286834"/>
                  </a:lnTo>
                  <a:cubicBezTo>
                    <a:pt x="149615" y="290274"/>
                    <a:pt x="151032" y="291944"/>
                    <a:pt x="153916" y="291944"/>
                  </a:cubicBezTo>
                  <a:lnTo>
                    <a:pt x="166312" y="291944"/>
                  </a:lnTo>
                  <a:cubicBezTo>
                    <a:pt x="169449" y="291944"/>
                    <a:pt x="171018" y="290274"/>
                    <a:pt x="171018" y="286834"/>
                  </a:cubicBezTo>
                  <a:lnTo>
                    <a:pt x="171018" y="5161"/>
                  </a:lnTo>
                  <a:cubicBezTo>
                    <a:pt x="171068" y="1720"/>
                    <a:pt x="169500" y="0"/>
                    <a:pt x="166312" y="0"/>
                  </a:cubicBezTo>
                </a:path>
              </a:pathLst>
            </a:custGeom>
            <a:solidFill>
              <a:srgbClr val="33383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367" name="Google Shape;367;p17"/>
            <p:cNvSpPr/>
            <p:nvPr/>
          </p:nvSpPr>
          <p:spPr>
            <a:xfrm>
              <a:off x="1591129" y="1774310"/>
              <a:ext cx="156799" cy="217971"/>
            </a:xfrm>
            <a:custGeom>
              <a:avLst/>
              <a:gdLst/>
              <a:ahLst/>
              <a:cxnLst/>
              <a:rect l="l" t="t" r="r" b="b"/>
              <a:pathLst>
                <a:path w="156799" h="217971" extrusionOk="0">
                  <a:moveTo>
                    <a:pt x="96539" y="0"/>
                  </a:moveTo>
                  <a:lnTo>
                    <a:pt x="59806" y="0"/>
                  </a:lnTo>
                  <a:cubicBezTo>
                    <a:pt x="41287" y="0"/>
                    <a:pt x="26715" y="5414"/>
                    <a:pt x="15989" y="16242"/>
                  </a:cubicBezTo>
                  <a:cubicBezTo>
                    <a:pt x="5313" y="27069"/>
                    <a:pt x="0" y="41844"/>
                    <a:pt x="0" y="60666"/>
                  </a:cubicBezTo>
                  <a:lnTo>
                    <a:pt x="0" y="157255"/>
                  </a:lnTo>
                  <a:cubicBezTo>
                    <a:pt x="0" y="176077"/>
                    <a:pt x="5313" y="190902"/>
                    <a:pt x="15989" y="201730"/>
                  </a:cubicBezTo>
                  <a:cubicBezTo>
                    <a:pt x="26715" y="212557"/>
                    <a:pt x="41287" y="217971"/>
                    <a:pt x="59806" y="217971"/>
                  </a:cubicBezTo>
                  <a:lnTo>
                    <a:pt x="96539" y="217971"/>
                  </a:lnTo>
                  <a:cubicBezTo>
                    <a:pt x="115108" y="217971"/>
                    <a:pt x="129781" y="212557"/>
                    <a:pt x="140609" y="201730"/>
                  </a:cubicBezTo>
                  <a:cubicBezTo>
                    <a:pt x="151437" y="190902"/>
                    <a:pt x="156800" y="176077"/>
                    <a:pt x="156800" y="157255"/>
                  </a:cubicBezTo>
                  <a:lnTo>
                    <a:pt x="156800" y="60666"/>
                  </a:lnTo>
                  <a:cubicBezTo>
                    <a:pt x="156800" y="41844"/>
                    <a:pt x="151386" y="27069"/>
                    <a:pt x="140609" y="16242"/>
                  </a:cubicBezTo>
                  <a:cubicBezTo>
                    <a:pt x="129781" y="5414"/>
                    <a:pt x="115108" y="0"/>
                    <a:pt x="96539" y="0"/>
                  </a:cubicBezTo>
                  <a:moveTo>
                    <a:pt x="135499" y="156850"/>
                  </a:moveTo>
                  <a:cubicBezTo>
                    <a:pt x="135499" y="170258"/>
                    <a:pt x="131957" y="180580"/>
                    <a:pt x="124974" y="187866"/>
                  </a:cubicBezTo>
                  <a:cubicBezTo>
                    <a:pt x="117992" y="195102"/>
                    <a:pt x="107974" y="198744"/>
                    <a:pt x="94869" y="198744"/>
                  </a:cubicBezTo>
                  <a:lnTo>
                    <a:pt x="61526" y="198744"/>
                  </a:lnTo>
                  <a:cubicBezTo>
                    <a:pt x="48421" y="198744"/>
                    <a:pt x="38403" y="195102"/>
                    <a:pt x="31623" y="187866"/>
                  </a:cubicBezTo>
                  <a:cubicBezTo>
                    <a:pt x="24792" y="180580"/>
                    <a:pt x="21352" y="170258"/>
                    <a:pt x="21352" y="156850"/>
                  </a:cubicBezTo>
                  <a:lnTo>
                    <a:pt x="21352" y="61121"/>
                  </a:lnTo>
                  <a:cubicBezTo>
                    <a:pt x="21352" y="47713"/>
                    <a:pt x="24792" y="37340"/>
                    <a:pt x="31623" y="30105"/>
                  </a:cubicBezTo>
                  <a:cubicBezTo>
                    <a:pt x="38454" y="22819"/>
                    <a:pt x="48421" y="19176"/>
                    <a:pt x="61526" y="19176"/>
                  </a:cubicBezTo>
                  <a:lnTo>
                    <a:pt x="94869" y="19176"/>
                  </a:lnTo>
                  <a:cubicBezTo>
                    <a:pt x="107974" y="19176"/>
                    <a:pt x="118043" y="22819"/>
                    <a:pt x="124974" y="30105"/>
                  </a:cubicBezTo>
                  <a:cubicBezTo>
                    <a:pt x="131957" y="37340"/>
                    <a:pt x="135499" y="47713"/>
                    <a:pt x="135499" y="61121"/>
                  </a:cubicBezTo>
                  <a:lnTo>
                    <a:pt x="135499" y="156850"/>
                  </a:lnTo>
                  <a:close/>
                </a:path>
              </a:pathLst>
            </a:custGeom>
            <a:solidFill>
              <a:srgbClr val="33383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368" name="Google Shape;368;p17"/>
            <p:cNvSpPr/>
            <p:nvPr/>
          </p:nvSpPr>
          <p:spPr>
            <a:xfrm>
              <a:off x="1788204" y="1774310"/>
              <a:ext cx="154674" cy="217971"/>
            </a:xfrm>
            <a:custGeom>
              <a:avLst/>
              <a:gdLst/>
              <a:ahLst/>
              <a:cxnLst/>
              <a:rect l="l" t="t" r="r" b="b"/>
              <a:pathLst>
                <a:path w="154674" h="217971" extrusionOk="0">
                  <a:moveTo>
                    <a:pt x="150374" y="0"/>
                  </a:moveTo>
                  <a:lnTo>
                    <a:pt x="138028" y="0"/>
                  </a:lnTo>
                  <a:cubicBezTo>
                    <a:pt x="134891" y="0"/>
                    <a:pt x="133323" y="1670"/>
                    <a:pt x="133323" y="5110"/>
                  </a:cubicBezTo>
                  <a:lnTo>
                    <a:pt x="133323" y="156850"/>
                  </a:lnTo>
                  <a:cubicBezTo>
                    <a:pt x="133323" y="170258"/>
                    <a:pt x="129376" y="180580"/>
                    <a:pt x="121584" y="187866"/>
                  </a:cubicBezTo>
                  <a:cubicBezTo>
                    <a:pt x="113742" y="195102"/>
                    <a:pt x="103015" y="198744"/>
                    <a:pt x="89304" y="198744"/>
                  </a:cubicBezTo>
                  <a:lnTo>
                    <a:pt x="61526" y="198744"/>
                  </a:lnTo>
                  <a:cubicBezTo>
                    <a:pt x="48421" y="198744"/>
                    <a:pt x="38454" y="195051"/>
                    <a:pt x="31572" y="187613"/>
                  </a:cubicBezTo>
                  <a:cubicBezTo>
                    <a:pt x="24742" y="180226"/>
                    <a:pt x="21301" y="169803"/>
                    <a:pt x="21301" y="156446"/>
                  </a:cubicBezTo>
                  <a:lnTo>
                    <a:pt x="21301" y="5110"/>
                  </a:lnTo>
                  <a:cubicBezTo>
                    <a:pt x="21301" y="1720"/>
                    <a:pt x="19733" y="0"/>
                    <a:pt x="16646" y="0"/>
                  </a:cubicBezTo>
                  <a:lnTo>
                    <a:pt x="4250" y="0"/>
                  </a:lnTo>
                  <a:cubicBezTo>
                    <a:pt x="1417" y="0"/>
                    <a:pt x="0" y="1670"/>
                    <a:pt x="0" y="5110"/>
                  </a:cubicBezTo>
                  <a:lnTo>
                    <a:pt x="0" y="157255"/>
                  </a:lnTo>
                  <a:cubicBezTo>
                    <a:pt x="0" y="176077"/>
                    <a:pt x="5262" y="190902"/>
                    <a:pt x="15786" y="201730"/>
                  </a:cubicBezTo>
                  <a:cubicBezTo>
                    <a:pt x="26310" y="212557"/>
                    <a:pt x="40730" y="217971"/>
                    <a:pt x="58996" y="217971"/>
                  </a:cubicBezTo>
                  <a:lnTo>
                    <a:pt x="87178" y="217971"/>
                  </a:lnTo>
                  <a:cubicBezTo>
                    <a:pt x="109391" y="217971"/>
                    <a:pt x="124215" y="210584"/>
                    <a:pt x="131602" y="195759"/>
                  </a:cubicBezTo>
                  <a:lnTo>
                    <a:pt x="133323" y="195759"/>
                  </a:lnTo>
                  <a:lnTo>
                    <a:pt x="133323" y="212861"/>
                  </a:lnTo>
                  <a:cubicBezTo>
                    <a:pt x="133323" y="216302"/>
                    <a:pt x="134891" y="217971"/>
                    <a:pt x="138028" y="217971"/>
                  </a:cubicBezTo>
                  <a:lnTo>
                    <a:pt x="150374" y="217971"/>
                  </a:lnTo>
                  <a:cubicBezTo>
                    <a:pt x="153207" y="217971"/>
                    <a:pt x="154675" y="216302"/>
                    <a:pt x="154675" y="212861"/>
                  </a:cubicBezTo>
                  <a:lnTo>
                    <a:pt x="154675" y="5110"/>
                  </a:lnTo>
                  <a:cubicBezTo>
                    <a:pt x="154675" y="1720"/>
                    <a:pt x="153207" y="0"/>
                    <a:pt x="150374" y="0"/>
                  </a:cubicBezTo>
                </a:path>
              </a:pathLst>
            </a:custGeom>
            <a:solidFill>
              <a:srgbClr val="33383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369" name="Google Shape;369;p17"/>
            <p:cNvSpPr/>
            <p:nvPr/>
          </p:nvSpPr>
          <p:spPr>
            <a:xfrm>
              <a:off x="1979207" y="1774361"/>
              <a:ext cx="139849" cy="217971"/>
            </a:xfrm>
            <a:custGeom>
              <a:avLst/>
              <a:gdLst/>
              <a:ahLst/>
              <a:cxnLst/>
              <a:rect l="l" t="t" r="r" b="b"/>
              <a:pathLst>
                <a:path w="139849" h="217971" extrusionOk="0">
                  <a:moveTo>
                    <a:pt x="102560" y="105950"/>
                  </a:moveTo>
                  <a:lnTo>
                    <a:pt x="49130" y="84547"/>
                  </a:lnTo>
                  <a:cubicBezTo>
                    <a:pt x="40022" y="81410"/>
                    <a:pt x="33242" y="77565"/>
                    <a:pt x="28840" y="73011"/>
                  </a:cubicBezTo>
                  <a:cubicBezTo>
                    <a:pt x="24438" y="68458"/>
                    <a:pt x="22212" y="62184"/>
                    <a:pt x="22212" y="54189"/>
                  </a:cubicBezTo>
                  <a:lnTo>
                    <a:pt x="22212" y="44373"/>
                  </a:lnTo>
                  <a:cubicBezTo>
                    <a:pt x="22212" y="37543"/>
                    <a:pt x="25147" y="31572"/>
                    <a:pt x="30965" y="26462"/>
                  </a:cubicBezTo>
                  <a:cubicBezTo>
                    <a:pt x="36835" y="21352"/>
                    <a:pt x="45588" y="18771"/>
                    <a:pt x="57276" y="18771"/>
                  </a:cubicBezTo>
                  <a:lnTo>
                    <a:pt x="124367" y="18771"/>
                  </a:lnTo>
                  <a:cubicBezTo>
                    <a:pt x="127504" y="18771"/>
                    <a:pt x="129073" y="17355"/>
                    <a:pt x="129073" y="14521"/>
                  </a:cubicBezTo>
                  <a:lnTo>
                    <a:pt x="129073" y="4655"/>
                  </a:lnTo>
                  <a:cubicBezTo>
                    <a:pt x="129073" y="1518"/>
                    <a:pt x="127504" y="0"/>
                    <a:pt x="124367" y="0"/>
                  </a:cubicBezTo>
                  <a:lnTo>
                    <a:pt x="55151" y="0"/>
                  </a:lnTo>
                  <a:cubicBezTo>
                    <a:pt x="18367" y="0"/>
                    <a:pt x="0" y="16646"/>
                    <a:pt x="0" y="49990"/>
                  </a:cubicBezTo>
                  <a:cubicBezTo>
                    <a:pt x="0" y="63651"/>
                    <a:pt x="3036" y="74377"/>
                    <a:pt x="9209" y="82018"/>
                  </a:cubicBezTo>
                  <a:cubicBezTo>
                    <a:pt x="15331" y="89708"/>
                    <a:pt x="25703" y="96438"/>
                    <a:pt x="40224" y="102104"/>
                  </a:cubicBezTo>
                  <a:lnTo>
                    <a:pt x="93655" y="122647"/>
                  </a:lnTo>
                  <a:cubicBezTo>
                    <a:pt x="109643" y="128364"/>
                    <a:pt x="117638" y="140457"/>
                    <a:pt x="117638" y="158975"/>
                  </a:cubicBezTo>
                  <a:lnTo>
                    <a:pt x="117638" y="169247"/>
                  </a:lnTo>
                  <a:cubicBezTo>
                    <a:pt x="117638" y="189182"/>
                    <a:pt x="104786" y="199149"/>
                    <a:pt x="79184" y="199149"/>
                  </a:cubicBezTo>
                  <a:lnTo>
                    <a:pt x="6932" y="199149"/>
                  </a:lnTo>
                  <a:cubicBezTo>
                    <a:pt x="3795" y="199149"/>
                    <a:pt x="2226" y="200617"/>
                    <a:pt x="2226" y="203450"/>
                  </a:cubicBezTo>
                  <a:lnTo>
                    <a:pt x="2226" y="213266"/>
                  </a:lnTo>
                  <a:cubicBezTo>
                    <a:pt x="2226" y="216453"/>
                    <a:pt x="3795" y="217971"/>
                    <a:pt x="6932" y="217971"/>
                  </a:cubicBezTo>
                  <a:lnTo>
                    <a:pt x="81309" y="217971"/>
                  </a:lnTo>
                  <a:cubicBezTo>
                    <a:pt x="101244" y="217971"/>
                    <a:pt x="115968" y="213873"/>
                    <a:pt x="125531" y="205575"/>
                  </a:cubicBezTo>
                  <a:cubicBezTo>
                    <a:pt x="135043" y="197328"/>
                    <a:pt x="139850" y="184628"/>
                    <a:pt x="139850" y="167526"/>
                  </a:cubicBezTo>
                  <a:cubicBezTo>
                    <a:pt x="139850" y="150424"/>
                    <a:pt x="137371" y="137118"/>
                    <a:pt x="132361" y="127555"/>
                  </a:cubicBezTo>
                  <a:cubicBezTo>
                    <a:pt x="127251" y="117992"/>
                    <a:pt x="117334" y="110757"/>
                    <a:pt x="102560" y="105950"/>
                  </a:cubicBezTo>
                </a:path>
              </a:pathLst>
            </a:custGeom>
            <a:solidFill>
              <a:srgbClr val="33383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370" name="Google Shape;370;p17"/>
            <p:cNvSpPr/>
            <p:nvPr/>
          </p:nvSpPr>
          <p:spPr>
            <a:xfrm>
              <a:off x="2152704" y="1774310"/>
              <a:ext cx="156850" cy="217971"/>
            </a:xfrm>
            <a:custGeom>
              <a:avLst/>
              <a:gdLst/>
              <a:ahLst/>
              <a:cxnLst/>
              <a:rect l="l" t="t" r="r" b="b"/>
              <a:pathLst>
                <a:path w="156850" h="217971" extrusionOk="0">
                  <a:moveTo>
                    <a:pt x="96589" y="0"/>
                  </a:moveTo>
                  <a:lnTo>
                    <a:pt x="59856" y="0"/>
                  </a:lnTo>
                  <a:cubicBezTo>
                    <a:pt x="41287" y="0"/>
                    <a:pt x="26715" y="5414"/>
                    <a:pt x="16039" y="16242"/>
                  </a:cubicBezTo>
                  <a:cubicBezTo>
                    <a:pt x="5363" y="27069"/>
                    <a:pt x="0" y="41844"/>
                    <a:pt x="0" y="60666"/>
                  </a:cubicBezTo>
                  <a:lnTo>
                    <a:pt x="0" y="157255"/>
                  </a:lnTo>
                  <a:cubicBezTo>
                    <a:pt x="0" y="176077"/>
                    <a:pt x="5363" y="190902"/>
                    <a:pt x="16039" y="201730"/>
                  </a:cubicBezTo>
                  <a:cubicBezTo>
                    <a:pt x="26715" y="212557"/>
                    <a:pt x="41338" y="217971"/>
                    <a:pt x="59856" y="217971"/>
                  </a:cubicBezTo>
                  <a:lnTo>
                    <a:pt x="149160" y="217971"/>
                  </a:lnTo>
                  <a:cubicBezTo>
                    <a:pt x="152297" y="217971"/>
                    <a:pt x="153865" y="216453"/>
                    <a:pt x="153865" y="213266"/>
                  </a:cubicBezTo>
                  <a:lnTo>
                    <a:pt x="153865" y="203450"/>
                  </a:lnTo>
                  <a:cubicBezTo>
                    <a:pt x="153865" y="200313"/>
                    <a:pt x="152297" y="198744"/>
                    <a:pt x="149160" y="198744"/>
                  </a:cubicBezTo>
                  <a:lnTo>
                    <a:pt x="61526" y="198744"/>
                  </a:lnTo>
                  <a:cubicBezTo>
                    <a:pt x="48421" y="198744"/>
                    <a:pt x="38454" y="195102"/>
                    <a:pt x="31623" y="187866"/>
                  </a:cubicBezTo>
                  <a:cubicBezTo>
                    <a:pt x="24792" y="180580"/>
                    <a:pt x="21352" y="170258"/>
                    <a:pt x="21352" y="156850"/>
                  </a:cubicBezTo>
                  <a:lnTo>
                    <a:pt x="21352" y="123962"/>
                  </a:lnTo>
                  <a:cubicBezTo>
                    <a:pt x="21352" y="121382"/>
                    <a:pt x="22617" y="120117"/>
                    <a:pt x="25197" y="120117"/>
                  </a:cubicBezTo>
                  <a:lnTo>
                    <a:pt x="151740" y="120117"/>
                  </a:lnTo>
                  <a:cubicBezTo>
                    <a:pt x="155181" y="120117"/>
                    <a:pt x="156850" y="118397"/>
                    <a:pt x="156850" y="115007"/>
                  </a:cubicBezTo>
                  <a:lnTo>
                    <a:pt x="156850" y="60666"/>
                  </a:lnTo>
                  <a:cubicBezTo>
                    <a:pt x="156850" y="41844"/>
                    <a:pt x="151437" y="27069"/>
                    <a:pt x="140609" y="16242"/>
                  </a:cubicBezTo>
                  <a:cubicBezTo>
                    <a:pt x="129781" y="5414"/>
                    <a:pt x="115108" y="0"/>
                    <a:pt x="96589" y="0"/>
                  </a:cubicBezTo>
                  <a:moveTo>
                    <a:pt x="135499" y="99170"/>
                  </a:moveTo>
                  <a:cubicBezTo>
                    <a:pt x="135499" y="101750"/>
                    <a:pt x="134234" y="103015"/>
                    <a:pt x="131653" y="103015"/>
                  </a:cubicBezTo>
                  <a:lnTo>
                    <a:pt x="25197" y="103015"/>
                  </a:lnTo>
                  <a:cubicBezTo>
                    <a:pt x="22617" y="103015"/>
                    <a:pt x="21352" y="101700"/>
                    <a:pt x="21352" y="99170"/>
                  </a:cubicBezTo>
                  <a:lnTo>
                    <a:pt x="21352" y="61121"/>
                  </a:lnTo>
                  <a:cubicBezTo>
                    <a:pt x="21352" y="47713"/>
                    <a:pt x="24792" y="37391"/>
                    <a:pt x="31623" y="30105"/>
                  </a:cubicBezTo>
                  <a:cubicBezTo>
                    <a:pt x="38454" y="22819"/>
                    <a:pt x="48421" y="19176"/>
                    <a:pt x="61526" y="19176"/>
                  </a:cubicBezTo>
                  <a:lnTo>
                    <a:pt x="95325" y="19176"/>
                  </a:lnTo>
                  <a:cubicBezTo>
                    <a:pt x="108429" y="19176"/>
                    <a:pt x="118397" y="22819"/>
                    <a:pt x="125227" y="30105"/>
                  </a:cubicBezTo>
                  <a:cubicBezTo>
                    <a:pt x="132058" y="37340"/>
                    <a:pt x="135499" y="47713"/>
                    <a:pt x="135499" y="61121"/>
                  </a:cubicBezTo>
                  <a:lnTo>
                    <a:pt x="135499" y="99170"/>
                  </a:lnTo>
                  <a:close/>
                </a:path>
              </a:pathLst>
            </a:custGeom>
            <a:solidFill>
              <a:srgbClr val="33383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371" name="Google Shape;371;p17"/>
            <p:cNvSpPr/>
            <p:nvPr/>
          </p:nvSpPr>
          <p:spPr>
            <a:xfrm>
              <a:off x="2393798" y="1774382"/>
              <a:ext cx="166312" cy="217955"/>
            </a:xfrm>
            <a:custGeom>
              <a:avLst/>
              <a:gdLst/>
              <a:ahLst/>
              <a:cxnLst/>
              <a:rect l="l" t="t" r="r" b="b"/>
              <a:pathLst>
                <a:path w="166312" h="217955" extrusionOk="0">
                  <a:moveTo>
                    <a:pt x="161101" y="95556"/>
                  </a:moveTo>
                  <a:lnTo>
                    <a:pt x="7539" y="839"/>
                  </a:lnTo>
                  <a:cubicBezTo>
                    <a:pt x="3542" y="-1286"/>
                    <a:pt x="0" y="839"/>
                    <a:pt x="0" y="4836"/>
                  </a:cubicBezTo>
                  <a:lnTo>
                    <a:pt x="0" y="10806"/>
                  </a:lnTo>
                  <a:cubicBezTo>
                    <a:pt x="0" y="17232"/>
                    <a:pt x="1872" y="18295"/>
                    <a:pt x="4402" y="19914"/>
                  </a:cubicBezTo>
                  <a:lnTo>
                    <a:pt x="147187" y="108964"/>
                  </a:lnTo>
                  <a:lnTo>
                    <a:pt x="4402" y="198015"/>
                  </a:lnTo>
                  <a:cubicBezTo>
                    <a:pt x="1872" y="199583"/>
                    <a:pt x="0" y="200646"/>
                    <a:pt x="0" y="207122"/>
                  </a:cubicBezTo>
                  <a:lnTo>
                    <a:pt x="0" y="213092"/>
                  </a:lnTo>
                  <a:cubicBezTo>
                    <a:pt x="0" y="217140"/>
                    <a:pt x="3592" y="219215"/>
                    <a:pt x="7539" y="217140"/>
                  </a:cubicBezTo>
                  <a:lnTo>
                    <a:pt x="161101" y="122372"/>
                  </a:lnTo>
                  <a:cubicBezTo>
                    <a:pt x="164491" y="119893"/>
                    <a:pt x="166312" y="117616"/>
                    <a:pt x="166312" y="112101"/>
                  </a:cubicBezTo>
                  <a:lnTo>
                    <a:pt x="166312" y="109015"/>
                  </a:lnTo>
                  <a:lnTo>
                    <a:pt x="166312" y="108964"/>
                  </a:lnTo>
                  <a:lnTo>
                    <a:pt x="166312" y="105878"/>
                  </a:lnTo>
                  <a:cubicBezTo>
                    <a:pt x="166262" y="100312"/>
                    <a:pt x="164491" y="97985"/>
                    <a:pt x="161101" y="95556"/>
                  </a:cubicBezTo>
                </a:path>
              </a:pathLst>
            </a:custGeom>
            <a:solidFill>
              <a:srgbClr val="33383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372" name="Google Shape;372;p17"/>
            <p:cNvSpPr/>
            <p:nvPr/>
          </p:nvSpPr>
          <p:spPr>
            <a:xfrm>
              <a:off x="1373663" y="2085936"/>
              <a:ext cx="71796" cy="105140"/>
            </a:xfrm>
            <a:custGeom>
              <a:avLst/>
              <a:gdLst/>
              <a:ahLst/>
              <a:cxnLst/>
              <a:rect l="l" t="t" r="r" b="b"/>
              <a:pathLst>
                <a:path w="71796" h="105140" extrusionOk="0">
                  <a:moveTo>
                    <a:pt x="44778" y="105140"/>
                  </a:moveTo>
                  <a:lnTo>
                    <a:pt x="26968" y="105140"/>
                  </a:lnTo>
                  <a:cubicBezTo>
                    <a:pt x="18367" y="105140"/>
                    <a:pt x="11688" y="102863"/>
                    <a:pt x="7033" y="98259"/>
                  </a:cubicBezTo>
                  <a:cubicBezTo>
                    <a:pt x="2327" y="93705"/>
                    <a:pt x="0" y="87077"/>
                    <a:pt x="0" y="78476"/>
                  </a:cubicBezTo>
                  <a:lnTo>
                    <a:pt x="0" y="26665"/>
                  </a:lnTo>
                  <a:cubicBezTo>
                    <a:pt x="0" y="18063"/>
                    <a:pt x="2327" y="11486"/>
                    <a:pt x="7033" y="6881"/>
                  </a:cubicBezTo>
                  <a:cubicBezTo>
                    <a:pt x="11738" y="2277"/>
                    <a:pt x="18367" y="0"/>
                    <a:pt x="26968" y="0"/>
                  </a:cubicBezTo>
                  <a:lnTo>
                    <a:pt x="44778" y="0"/>
                  </a:lnTo>
                  <a:cubicBezTo>
                    <a:pt x="53279" y="0"/>
                    <a:pt x="59907" y="2327"/>
                    <a:pt x="64663" y="6932"/>
                  </a:cubicBezTo>
                  <a:cubicBezTo>
                    <a:pt x="69419" y="11587"/>
                    <a:pt x="71797" y="18114"/>
                    <a:pt x="71797" y="26614"/>
                  </a:cubicBezTo>
                  <a:lnTo>
                    <a:pt x="71797" y="34355"/>
                  </a:lnTo>
                  <a:cubicBezTo>
                    <a:pt x="71797" y="36733"/>
                    <a:pt x="70583" y="37948"/>
                    <a:pt x="68205" y="37948"/>
                  </a:cubicBezTo>
                  <a:lnTo>
                    <a:pt x="54493" y="37948"/>
                  </a:lnTo>
                  <a:cubicBezTo>
                    <a:pt x="52216" y="37948"/>
                    <a:pt x="51052" y="36733"/>
                    <a:pt x="51052" y="34355"/>
                  </a:cubicBezTo>
                  <a:lnTo>
                    <a:pt x="51052" y="27626"/>
                  </a:lnTo>
                  <a:cubicBezTo>
                    <a:pt x="51052" y="24135"/>
                    <a:pt x="50293" y="21655"/>
                    <a:pt x="48826" y="20188"/>
                  </a:cubicBezTo>
                  <a:cubicBezTo>
                    <a:pt x="47359" y="18721"/>
                    <a:pt x="44879" y="17962"/>
                    <a:pt x="41388" y="17962"/>
                  </a:cubicBezTo>
                  <a:lnTo>
                    <a:pt x="30257" y="17962"/>
                  </a:lnTo>
                  <a:cubicBezTo>
                    <a:pt x="26867" y="17962"/>
                    <a:pt x="24438" y="18670"/>
                    <a:pt x="22971" y="20188"/>
                  </a:cubicBezTo>
                  <a:cubicBezTo>
                    <a:pt x="21504" y="21655"/>
                    <a:pt x="20745" y="24135"/>
                    <a:pt x="20745" y="27626"/>
                  </a:cubicBezTo>
                  <a:lnTo>
                    <a:pt x="20745" y="77514"/>
                  </a:lnTo>
                  <a:cubicBezTo>
                    <a:pt x="20745" y="81006"/>
                    <a:pt x="21504" y="83485"/>
                    <a:pt x="22971" y="84952"/>
                  </a:cubicBezTo>
                  <a:cubicBezTo>
                    <a:pt x="24438" y="86419"/>
                    <a:pt x="26867" y="87128"/>
                    <a:pt x="30257" y="87128"/>
                  </a:cubicBezTo>
                  <a:lnTo>
                    <a:pt x="41388" y="87128"/>
                  </a:lnTo>
                  <a:cubicBezTo>
                    <a:pt x="44879" y="87128"/>
                    <a:pt x="47359" y="86419"/>
                    <a:pt x="48826" y="84952"/>
                  </a:cubicBezTo>
                  <a:cubicBezTo>
                    <a:pt x="50293" y="83485"/>
                    <a:pt x="51052" y="81006"/>
                    <a:pt x="51052" y="77514"/>
                  </a:cubicBezTo>
                  <a:lnTo>
                    <a:pt x="51052" y="70785"/>
                  </a:lnTo>
                  <a:cubicBezTo>
                    <a:pt x="51052" y="68407"/>
                    <a:pt x="52165" y="67193"/>
                    <a:pt x="54493" y="67193"/>
                  </a:cubicBezTo>
                  <a:lnTo>
                    <a:pt x="68205" y="67193"/>
                  </a:lnTo>
                  <a:cubicBezTo>
                    <a:pt x="70583" y="67193"/>
                    <a:pt x="71797" y="68407"/>
                    <a:pt x="71797" y="70785"/>
                  </a:cubicBezTo>
                  <a:lnTo>
                    <a:pt x="71797" y="78476"/>
                  </a:lnTo>
                  <a:cubicBezTo>
                    <a:pt x="71797" y="86976"/>
                    <a:pt x="69419" y="93554"/>
                    <a:pt x="64663" y="98158"/>
                  </a:cubicBezTo>
                  <a:cubicBezTo>
                    <a:pt x="59907" y="102813"/>
                    <a:pt x="53279" y="105140"/>
                    <a:pt x="44778" y="105140"/>
                  </a:cubicBezTo>
                </a:path>
              </a:pathLst>
            </a:custGeom>
            <a:solidFill>
              <a:srgbClr val="33383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373" name="Google Shape;373;p17"/>
            <p:cNvSpPr/>
            <p:nvPr/>
          </p:nvSpPr>
          <p:spPr>
            <a:xfrm>
              <a:off x="1459931" y="2107642"/>
              <a:ext cx="68508" cy="83434"/>
            </a:xfrm>
            <a:custGeom>
              <a:avLst/>
              <a:gdLst/>
              <a:ahLst/>
              <a:cxnLst/>
              <a:rect l="l" t="t" r="r" b="b"/>
              <a:pathLst>
                <a:path w="68508" h="83434" extrusionOk="0">
                  <a:moveTo>
                    <a:pt x="41540" y="83434"/>
                  </a:moveTo>
                  <a:lnTo>
                    <a:pt x="26968" y="83434"/>
                  </a:lnTo>
                  <a:cubicBezTo>
                    <a:pt x="18367" y="83434"/>
                    <a:pt x="11688" y="81157"/>
                    <a:pt x="7033" y="76553"/>
                  </a:cubicBezTo>
                  <a:cubicBezTo>
                    <a:pt x="2327" y="71999"/>
                    <a:pt x="0" y="65371"/>
                    <a:pt x="0" y="56770"/>
                  </a:cubicBezTo>
                  <a:lnTo>
                    <a:pt x="0" y="26665"/>
                  </a:lnTo>
                  <a:cubicBezTo>
                    <a:pt x="0" y="18063"/>
                    <a:pt x="2327" y="11435"/>
                    <a:pt x="7033" y="6881"/>
                  </a:cubicBezTo>
                  <a:cubicBezTo>
                    <a:pt x="11739" y="2327"/>
                    <a:pt x="18367" y="0"/>
                    <a:pt x="26968" y="0"/>
                  </a:cubicBezTo>
                  <a:lnTo>
                    <a:pt x="41540" y="0"/>
                  </a:lnTo>
                  <a:cubicBezTo>
                    <a:pt x="50040" y="0"/>
                    <a:pt x="56669" y="2327"/>
                    <a:pt x="61374" y="6932"/>
                  </a:cubicBezTo>
                  <a:cubicBezTo>
                    <a:pt x="66130" y="11587"/>
                    <a:pt x="68508" y="18114"/>
                    <a:pt x="68508" y="26614"/>
                  </a:cubicBezTo>
                  <a:lnTo>
                    <a:pt x="68508" y="56719"/>
                  </a:lnTo>
                  <a:cubicBezTo>
                    <a:pt x="68508" y="65219"/>
                    <a:pt x="66130" y="71797"/>
                    <a:pt x="61374" y="76401"/>
                  </a:cubicBezTo>
                  <a:cubicBezTo>
                    <a:pt x="56669" y="81107"/>
                    <a:pt x="50040" y="83434"/>
                    <a:pt x="41540" y="83434"/>
                  </a:cubicBezTo>
                  <a:moveTo>
                    <a:pt x="30105" y="65624"/>
                  </a:moveTo>
                  <a:lnTo>
                    <a:pt x="38454" y="65624"/>
                  </a:lnTo>
                  <a:cubicBezTo>
                    <a:pt x="41945" y="65624"/>
                    <a:pt x="44424" y="64916"/>
                    <a:pt x="45891" y="63499"/>
                  </a:cubicBezTo>
                  <a:cubicBezTo>
                    <a:pt x="47359" y="62082"/>
                    <a:pt x="48118" y="59654"/>
                    <a:pt x="48118" y="56163"/>
                  </a:cubicBezTo>
                  <a:lnTo>
                    <a:pt x="48118" y="27322"/>
                  </a:lnTo>
                  <a:cubicBezTo>
                    <a:pt x="48118" y="23831"/>
                    <a:pt x="47359" y="21402"/>
                    <a:pt x="45891" y="19986"/>
                  </a:cubicBezTo>
                  <a:cubicBezTo>
                    <a:pt x="44424" y="18569"/>
                    <a:pt x="41945" y="17861"/>
                    <a:pt x="38454" y="17861"/>
                  </a:cubicBezTo>
                  <a:lnTo>
                    <a:pt x="30105" y="17861"/>
                  </a:lnTo>
                  <a:cubicBezTo>
                    <a:pt x="26614" y="17861"/>
                    <a:pt x="24185" y="18569"/>
                    <a:pt x="22769" y="19986"/>
                  </a:cubicBezTo>
                  <a:cubicBezTo>
                    <a:pt x="21352" y="21402"/>
                    <a:pt x="20644" y="23831"/>
                    <a:pt x="20644" y="27322"/>
                  </a:cubicBezTo>
                  <a:lnTo>
                    <a:pt x="20644" y="56112"/>
                  </a:lnTo>
                  <a:cubicBezTo>
                    <a:pt x="20644" y="59603"/>
                    <a:pt x="21352" y="62032"/>
                    <a:pt x="22769" y="63448"/>
                  </a:cubicBezTo>
                  <a:cubicBezTo>
                    <a:pt x="24185" y="64916"/>
                    <a:pt x="26614" y="65624"/>
                    <a:pt x="30105" y="65624"/>
                  </a:cubicBezTo>
                </a:path>
              </a:pathLst>
            </a:custGeom>
            <a:solidFill>
              <a:srgbClr val="33383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374" name="Google Shape;374;p17"/>
            <p:cNvSpPr/>
            <p:nvPr/>
          </p:nvSpPr>
          <p:spPr>
            <a:xfrm>
              <a:off x="1543214" y="2076120"/>
              <a:ext cx="69671" cy="114956"/>
            </a:xfrm>
            <a:custGeom>
              <a:avLst/>
              <a:gdLst/>
              <a:ahLst/>
              <a:cxnLst/>
              <a:rect l="l" t="t" r="r" b="b"/>
              <a:pathLst>
                <a:path w="69671" h="114956" extrusionOk="0">
                  <a:moveTo>
                    <a:pt x="32180" y="114956"/>
                  </a:moveTo>
                  <a:lnTo>
                    <a:pt x="25501" y="114956"/>
                  </a:lnTo>
                  <a:cubicBezTo>
                    <a:pt x="17102" y="114956"/>
                    <a:pt x="10777" y="112679"/>
                    <a:pt x="6426" y="108075"/>
                  </a:cubicBezTo>
                  <a:cubicBezTo>
                    <a:pt x="2125" y="103521"/>
                    <a:pt x="0" y="96893"/>
                    <a:pt x="0" y="88292"/>
                  </a:cubicBezTo>
                  <a:lnTo>
                    <a:pt x="0" y="58186"/>
                  </a:lnTo>
                  <a:cubicBezTo>
                    <a:pt x="0" y="49585"/>
                    <a:pt x="2125" y="42957"/>
                    <a:pt x="6426" y="38403"/>
                  </a:cubicBezTo>
                  <a:cubicBezTo>
                    <a:pt x="10727" y="33849"/>
                    <a:pt x="17102" y="31522"/>
                    <a:pt x="25501" y="31522"/>
                  </a:cubicBezTo>
                  <a:lnTo>
                    <a:pt x="32180" y="31522"/>
                  </a:lnTo>
                  <a:cubicBezTo>
                    <a:pt x="35570" y="31522"/>
                    <a:pt x="38757" y="32281"/>
                    <a:pt x="41844" y="33748"/>
                  </a:cubicBezTo>
                  <a:cubicBezTo>
                    <a:pt x="44879" y="35215"/>
                    <a:pt x="47004" y="37442"/>
                    <a:pt x="48219" y="40376"/>
                  </a:cubicBezTo>
                  <a:lnTo>
                    <a:pt x="48877" y="40376"/>
                  </a:lnTo>
                  <a:lnTo>
                    <a:pt x="48877" y="3441"/>
                  </a:lnTo>
                  <a:cubicBezTo>
                    <a:pt x="48877" y="1164"/>
                    <a:pt x="50040" y="0"/>
                    <a:pt x="52317" y="0"/>
                  </a:cubicBezTo>
                  <a:lnTo>
                    <a:pt x="66231" y="0"/>
                  </a:lnTo>
                  <a:cubicBezTo>
                    <a:pt x="68508" y="0"/>
                    <a:pt x="69672" y="1164"/>
                    <a:pt x="69672" y="3441"/>
                  </a:cubicBezTo>
                  <a:lnTo>
                    <a:pt x="69672" y="111515"/>
                  </a:lnTo>
                  <a:cubicBezTo>
                    <a:pt x="69672" y="113792"/>
                    <a:pt x="68508" y="114956"/>
                    <a:pt x="66231" y="114956"/>
                  </a:cubicBezTo>
                  <a:lnTo>
                    <a:pt x="52317" y="114956"/>
                  </a:lnTo>
                  <a:cubicBezTo>
                    <a:pt x="50040" y="114956"/>
                    <a:pt x="48877" y="113792"/>
                    <a:pt x="48877" y="111515"/>
                  </a:cubicBezTo>
                  <a:lnTo>
                    <a:pt x="48877" y="106152"/>
                  </a:lnTo>
                  <a:lnTo>
                    <a:pt x="48219" y="106152"/>
                  </a:lnTo>
                  <a:cubicBezTo>
                    <a:pt x="47004" y="109087"/>
                    <a:pt x="44879" y="111313"/>
                    <a:pt x="41844" y="112780"/>
                  </a:cubicBezTo>
                  <a:cubicBezTo>
                    <a:pt x="38757" y="114197"/>
                    <a:pt x="35570" y="114956"/>
                    <a:pt x="32180" y="114956"/>
                  </a:cubicBezTo>
                  <a:moveTo>
                    <a:pt x="48877" y="84547"/>
                  </a:moveTo>
                  <a:lnTo>
                    <a:pt x="48877" y="61981"/>
                  </a:lnTo>
                  <a:cubicBezTo>
                    <a:pt x="48877" y="53683"/>
                    <a:pt x="45132" y="49534"/>
                    <a:pt x="37593" y="49534"/>
                  </a:cubicBezTo>
                  <a:lnTo>
                    <a:pt x="30257" y="49534"/>
                  </a:lnTo>
                  <a:cubicBezTo>
                    <a:pt x="26766" y="49534"/>
                    <a:pt x="24287" y="50243"/>
                    <a:pt x="22870" y="51761"/>
                  </a:cubicBezTo>
                  <a:cubicBezTo>
                    <a:pt x="21453" y="53228"/>
                    <a:pt x="20745" y="55707"/>
                    <a:pt x="20745" y="59198"/>
                  </a:cubicBezTo>
                  <a:lnTo>
                    <a:pt x="20745" y="87330"/>
                  </a:lnTo>
                  <a:cubicBezTo>
                    <a:pt x="20745" y="90821"/>
                    <a:pt x="21453" y="93301"/>
                    <a:pt x="22870" y="94768"/>
                  </a:cubicBezTo>
                  <a:cubicBezTo>
                    <a:pt x="24287" y="96235"/>
                    <a:pt x="26715" y="96944"/>
                    <a:pt x="30257" y="96944"/>
                  </a:cubicBezTo>
                  <a:lnTo>
                    <a:pt x="37593" y="96944"/>
                  </a:lnTo>
                  <a:cubicBezTo>
                    <a:pt x="45082" y="96944"/>
                    <a:pt x="48877" y="92845"/>
                    <a:pt x="48877" y="84547"/>
                  </a:cubicBezTo>
                </a:path>
              </a:pathLst>
            </a:custGeom>
            <a:solidFill>
              <a:srgbClr val="33383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375" name="Google Shape;375;p17"/>
            <p:cNvSpPr/>
            <p:nvPr/>
          </p:nvSpPr>
          <p:spPr>
            <a:xfrm>
              <a:off x="1631607" y="2076120"/>
              <a:ext cx="20795" cy="114956"/>
            </a:xfrm>
            <a:custGeom>
              <a:avLst/>
              <a:gdLst/>
              <a:ahLst/>
              <a:cxnLst/>
              <a:rect l="l" t="t" r="r" b="b"/>
              <a:pathLst>
                <a:path w="20795" h="114956" extrusionOk="0">
                  <a:moveTo>
                    <a:pt x="0" y="17507"/>
                  </a:moveTo>
                  <a:lnTo>
                    <a:pt x="0" y="3289"/>
                  </a:lnTo>
                  <a:cubicBezTo>
                    <a:pt x="0" y="1113"/>
                    <a:pt x="1062" y="0"/>
                    <a:pt x="3289" y="0"/>
                  </a:cubicBezTo>
                  <a:lnTo>
                    <a:pt x="17506" y="0"/>
                  </a:lnTo>
                  <a:cubicBezTo>
                    <a:pt x="19682" y="0"/>
                    <a:pt x="20795" y="1012"/>
                    <a:pt x="20795" y="3086"/>
                  </a:cubicBezTo>
                  <a:lnTo>
                    <a:pt x="20795" y="17456"/>
                  </a:lnTo>
                  <a:cubicBezTo>
                    <a:pt x="20795" y="19632"/>
                    <a:pt x="19733" y="20745"/>
                    <a:pt x="17506" y="20745"/>
                  </a:cubicBezTo>
                  <a:lnTo>
                    <a:pt x="3289" y="20745"/>
                  </a:lnTo>
                  <a:cubicBezTo>
                    <a:pt x="1113" y="20795"/>
                    <a:pt x="0" y="19682"/>
                    <a:pt x="0" y="17507"/>
                  </a:cubicBezTo>
                  <a:moveTo>
                    <a:pt x="0" y="111515"/>
                  </a:moveTo>
                  <a:lnTo>
                    <a:pt x="0" y="35013"/>
                  </a:lnTo>
                  <a:cubicBezTo>
                    <a:pt x="0" y="32736"/>
                    <a:pt x="1062" y="31572"/>
                    <a:pt x="3289" y="31572"/>
                  </a:cubicBezTo>
                  <a:lnTo>
                    <a:pt x="17355" y="31572"/>
                  </a:lnTo>
                  <a:cubicBezTo>
                    <a:pt x="19632" y="31572"/>
                    <a:pt x="20795" y="32736"/>
                    <a:pt x="20795" y="35013"/>
                  </a:cubicBezTo>
                  <a:lnTo>
                    <a:pt x="20795" y="111515"/>
                  </a:lnTo>
                  <a:cubicBezTo>
                    <a:pt x="20795" y="112932"/>
                    <a:pt x="20542" y="113843"/>
                    <a:pt x="20036" y="114298"/>
                  </a:cubicBezTo>
                  <a:cubicBezTo>
                    <a:pt x="19530" y="114754"/>
                    <a:pt x="18721" y="114956"/>
                    <a:pt x="17506" y="114956"/>
                  </a:cubicBezTo>
                  <a:lnTo>
                    <a:pt x="3441" y="114956"/>
                  </a:lnTo>
                  <a:cubicBezTo>
                    <a:pt x="1164" y="114956"/>
                    <a:pt x="0" y="113792"/>
                    <a:pt x="0" y="111515"/>
                  </a:cubicBezTo>
                </a:path>
              </a:pathLst>
            </a:custGeom>
            <a:solidFill>
              <a:srgbClr val="33383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376" name="Google Shape;376;p17"/>
            <p:cNvSpPr/>
            <p:nvPr/>
          </p:nvSpPr>
          <p:spPr>
            <a:xfrm>
              <a:off x="1671173" y="2107693"/>
              <a:ext cx="68356" cy="83383"/>
            </a:xfrm>
            <a:custGeom>
              <a:avLst/>
              <a:gdLst/>
              <a:ahLst/>
              <a:cxnLst/>
              <a:rect l="l" t="t" r="r" b="b"/>
              <a:pathLst>
                <a:path w="68356" h="83383" extrusionOk="0">
                  <a:moveTo>
                    <a:pt x="17355" y="83384"/>
                  </a:moveTo>
                  <a:lnTo>
                    <a:pt x="3441" y="83384"/>
                  </a:lnTo>
                  <a:cubicBezTo>
                    <a:pt x="1164" y="83384"/>
                    <a:pt x="0" y="82220"/>
                    <a:pt x="0" y="79943"/>
                  </a:cubicBezTo>
                  <a:lnTo>
                    <a:pt x="0" y="3441"/>
                  </a:lnTo>
                  <a:cubicBezTo>
                    <a:pt x="0" y="1164"/>
                    <a:pt x="1164" y="0"/>
                    <a:pt x="3441" y="0"/>
                  </a:cubicBezTo>
                  <a:lnTo>
                    <a:pt x="17355" y="0"/>
                  </a:lnTo>
                  <a:cubicBezTo>
                    <a:pt x="19632" y="0"/>
                    <a:pt x="20795" y="1164"/>
                    <a:pt x="20795" y="3441"/>
                  </a:cubicBezTo>
                  <a:lnTo>
                    <a:pt x="20795" y="8854"/>
                  </a:lnTo>
                  <a:lnTo>
                    <a:pt x="21453" y="8854"/>
                  </a:lnTo>
                  <a:cubicBezTo>
                    <a:pt x="23831" y="2985"/>
                    <a:pt x="29194" y="0"/>
                    <a:pt x="37492" y="0"/>
                  </a:cubicBezTo>
                  <a:lnTo>
                    <a:pt x="42704" y="0"/>
                  </a:lnTo>
                  <a:cubicBezTo>
                    <a:pt x="59805" y="0"/>
                    <a:pt x="68356" y="8905"/>
                    <a:pt x="68356" y="26665"/>
                  </a:cubicBezTo>
                  <a:lnTo>
                    <a:pt x="68356" y="79943"/>
                  </a:lnTo>
                  <a:cubicBezTo>
                    <a:pt x="68356" y="82220"/>
                    <a:pt x="67142" y="83384"/>
                    <a:pt x="64764" y="83384"/>
                  </a:cubicBezTo>
                  <a:lnTo>
                    <a:pt x="51052" y="83384"/>
                  </a:lnTo>
                  <a:cubicBezTo>
                    <a:pt x="48775" y="83384"/>
                    <a:pt x="47612" y="82220"/>
                    <a:pt x="47612" y="79943"/>
                  </a:cubicBezTo>
                  <a:lnTo>
                    <a:pt x="47612" y="27626"/>
                  </a:lnTo>
                  <a:cubicBezTo>
                    <a:pt x="47612" y="24135"/>
                    <a:pt x="46903" y="21655"/>
                    <a:pt x="45436" y="20188"/>
                  </a:cubicBezTo>
                  <a:cubicBezTo>
                    <a:pt x="43969" y="18721"/>
                    <a:pt x="41489" y="17962"/>
                    <a:pt x="37998" y="17962"/>
                  </a:cubicBezTo>
                  <a:lnTo>
                    <a:pt x="32129" y="17962"/>
                  </a:lnTo>
                  <a:cubicBezTo>
                    <a:pt x="24590" y="17962"/>
                    <a:pt x="20846" y="22111"/>
                    <a:pt x="20846" y="30409"/>
                  </a:cubicBezTo>
                  <a:lnTo>
                    <a:pt x="20846" y="79943"/>
                  </a:lnTo>
                  <a:cubicBezTo>
                    <a:pt x="20795" y="82220"/>
                    <a:pt x="19632" y="83384"/>
                    <a:pt x="17355" y="83384"/>
                  </a:cubicBezTo>
                </a:path>
              </a:pathLst>
            </a:custGeom>
            <a:solidFill>
              <a:srgbClr val="33383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377" name="Google Shape;377;p17"/>
            <p:cNvSpPr/>
            <p:nvPr/>
          </p:nvSpPr>
          <p:spPr>
            <a:xfrm>
              <a:off x="1755215" y="2107642"/>
              <a:ext cx="68356" cy="110554"/>
            </a:xfrm>
            <a:custGeom>
              <a:avLst/>
              <a:gdLst/>
              <a:ahLst/>
              <a:cxnLst/>
              <a:rect l="l" t="t" r="r" b="b"/>
              <a:pathLst>
                <a:path w="68356" h="110554" extrusionOk="0">
                  <a:moveTo>
                    <a:pt x="30915" y="79639"/>
                  </a:moveTo>
                  <a:lnTo>
                    <a:pt x="25501" y="79639"/>
                  </a:lnTo>
                  <a:cubicBezTo>
                    <a:pt x="17102" y="79639"/>
                    <a:pt x="10777" y="77363"/>
                    <a:pt x="6476" y="72758"/>
                  </a:cubicBezTo>
                  <a:cubicBezTo>
                    <a:pt x="2176" y="68154"/>
                    <a:pt x="0" y="61576"/>
                    <a:pt x="0" y="52975"/>
                  </a:cubicBezTo>
                  <a:lnTo>
                    <a:pt x="0" y="26665"/>
                  </a:lnTo>
                  <a:cubicBezTo>
                    <a:pt x="0" y="18063"/>
                    <a:pt x="2327" y="11435"/>
                    <a:pt x="7033" y="6881"/>
                  </a:cubicBezTo>
                  <a:cubicBezTo>
                    <a:pt x="11739" y="2327"/>
                    <a:pt x="18367" y="0"/>
                    <a:pt x="26968" y="0"/>
                  </a:cubicBezTo>
                  <a:lnTo>
                    <a:pt x="64764" y="0"/>
                  </a:lnTo>
                  <a:cubicBezTo>
                    <a:pt x="67142" y="0"/>
                    <a:pt x="68356" y="1164"/>
                    <a:pt x="68356" y="3441"/>
                  </a:cubicBezTo>
                  <a:lnTo>
                    <a:pt x="68356" y="84041"/>
                  </a:lnTo>
                  <a:cubicBezTo>
                    <a:pt x="68356" y="92542"/>
                    <a:pt x="65978" y="99069"/>
                    <a:pt x="61222" y="103673"/>
                  </a:cubicBezTo>
                  <a:cubicBezTo>
                    <a:pt x="56466" y="108277"/>
                    <a:pt x="49838" y="110554"/>
                    <a:pt x="41338" y="110554"/>
                  </a:cubicBezTo>
                  <a:lnTo>
                    <a:pt x="9917" y="110554"/>
                  </a:lnTo>
                  <a:cubicBezTo>
                    <a:pt x="8602" y="110554"/>
                    <a:pt x="7741" y="110301"/>
                    <a:pt x="7235" y="109846"/>
                  </a:cubicBezTo>
                  <a:cubicBezTo>
                    <a:pt x="6729" y="109340"/>
                    <a:pt x="6476" y="108530"/>
                    <a:pt x="6476" y="107316"/>
                  </a:cubicBezTo>
                  <a:lnTo>
                    <a:pt x="6476" y="96033"/>
                  </a:lnTo>
                  <a:cubicBezTo>
                    <a:pt x="6476" y="93756"/>
                    <a:pt x="7640" y="92592"/>
                    <a:pt x="9917" y="92592"/>
                  </a:cubicBezTo>
                  <a:lnTo>
                    <a:pt x="37897" y="92592"/>
                  </a:lnTo>
                  <a:cubicBezTo>
                    <a:pt x="41388" y="92592"/>
                    <a:pt x="43868" y="91884"/>
                    <a:pt x="45335" y="90366"/>
                  </a:cubicBezTo>
                  <a:cubicBezTo>
                    <a:pt x="46802" y="88899"/>
                    <a:pt x="47561" y="86470"/>
                    <a:pt x="47561" y="83080"/>
                  </a:cubicBezTo>
                  <a:lnTo>
                    <a:pt x="47561" y="70633"/>
                  </a:lnTo>
                  <a:lnTo>
                    <a:pt x="46903" y="70633"/>
                  </a:lnTo>
                  <a:cubicBezTo>
                    <a:pt x="45689" y="73568"/>
                    <a:pt x="43564" y="75794"/>
                    <a:pt x="40528" y="77363"/>
                  </a:cubicBezTo>
                  <a:cubicBezTo>
                    <a:pt x="37543" y="78931"/>
                    <a:pt x="34305" y="79639"/>
                    <a:pt x="30915" y="79639"/>
                  </a:cubicBezTo>
                  <a:moveTo>
                    <a:pt x="47612" y="49281"/>
                  </a:moveTo>
                  <a:lnTo>
                    <a:pt x="47612" y="19834"/>
                  </a:lnTo>
                  <a:cubicBezTo>
                    <a:pt x="47612" y="18620"/>
                    <a:pt x="46954" y="18063"/>
                    <a:pt x="45639" y="18063"/>
                  </a:cubicBezTo>
                  <a:lnTo>
                    <a:pt x="30257" y="18063"/>
                  </a:lnTo>
                  <a:cubicBezTo>
                    <a:pt x="26766" y="18063"/>
                    <a:pt x="24337" y="18771"/>
                    <a:pt x="22920" y="20289"/>
                  </a:cubicBezTo>
                  <a:cubicBezTo>
                    <a:pt x="21504" y="21757"/>
                    <a:pt x="20795" y="24236"/>
                    <a:pt x="20795" y="27727"/>
                  </a:cubicBezTo>
                  <a:lnTo>
                    <a:pt x="20795" y="52064"/>
                  </a:lnTo>
                  <a:cubicBezTo>
                    <a:pt x="20795" y="55555"/>
                    <a:pt x="21504" y="57984"/>
                    <a:pt x="22920" y="59451"/>
                  </a:cubicBezTo>
                  <a:cubicBezTo>
                    <a:pt x="24337" y="60868"/>
                    <a:pt x="26766" y="61576"/>
                    <a:pt x="30257" y="61576"/>
                  </a:cubicBezTo>
                  <a:lnTo>
                    <a:pt x="36329" y="61576"/>
                  </a:lnTo>
                  <a:cubicBezTo>
                    <a:pt x="43817" y="61526"/>
                    <a:pt x="47612" y="57427"/>
                    <a:pt x="47612" y="49281"/>
                  </a:cubicBezTo>
                </a:path>
              </a:pathLst>
            </a:custGeom>
            <a:solidFill>
              <a:srgbClr val="33383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378" name="Google Shape;378;p17"/>
            <p:cNvSpPr/>
            <p:nvPr/>
          </p:nvSpPr>
          <p:spPr>
            <a:xfrm>
              <a:off x="1876445" y="2085886"/>
              <a:ext cx="72252" cy="105140"/>
            </a:xfrm>
            <a:custGeom>
              <a:avLst/>
              <a:gdLst/>
              <a:ahLst/>
              <a:cxnLst/>
              <a:rect l="l" t="t" r="r" b="b"/>
              <a:pathLst>
                <a:path w="72252" h="105140" extrusionOk="0">
                  <a:moveTo>
                    <a:pt x="101" y="78375"/>
                  </a:moveTo>
                  <a:lnTo>
                    <a:pt x="101" y="75086"/>
                  </a:lnTo>
                  <a:cubicBezTo>
                    <a:pt x="101" y="72809"/>
                    <a:pt x="1214" y="71645"/>
                    <a:pt x="3542" y="71645"/>
                  </a:cubicBezTo>
                  <a:lnTo>
                    <a:pt x="17456" y="71645"/>
                  </a:lnTo>
                  <a:cubicBezTo>
                    <a:pt x="19733" y="71645"/>
                    <a:pt x="20897" y="72809"/>
                    <a:pt x="20897" y="75086"/>
                  </a:cubicBezTo>
                  <a:lnTo>
                    <a:pt x="20897" y="76401"/>
                  </a:lnTo>
                  <a:cubicBezTo>
                    <a:pt x="20897" y="80550"/>
                    <a:pt x="21706" y="83384"/>
                    <a:pt x="23376" y="84902"/>
                  </a:cubicBezTo>
                  <a:cubicBezTo>
                    <a:pt x="24995" y="86419"/>
                    <a:pt x="28031" y="87178"/>
                    <a:pt x="32382" y="87178"/>
                  </a:cubicBezTo>
                  <a:lnTo>
                    <a:pt x="40073" y="87178"/>
                  </a:lnTo>
                  <a:cubicBezTo>
                    <a:pt x="44323" y="87178"/>
                    <a:pt x="47308" y="86369"/>
                    <a:pt x="48978" y="84699"/>
                  </a:cubicBezTo>
                  <a:cubicBezTo>
                    <a:pt x="50648" y="83080"/>
                    <a:pt x="51508" y="79994"/>
                    <a:pt x="51508" y="75541"/>
                  </a:cubicBezTo>
                  <a:lnTo>
                    <a:pt x="51508" y="73568"/>
                  </a:lnTo>
                  <a:cubicBezTo>
                    <a:pt x="51508" y="70380"/>
                    <a:pt x="50243" y="68002"/>
                    <a:pt x="47662" y="66282"/>
                  </a:cubicBezTo>
                  <a:cubicBezTo>
                    <a:pt x="45082" y="64612"/>
                    <a:pt x="41894" y="63600"/>
                    <a:pt x="38099" y="63246"/>
                  </a:cubicBezTo>
                  <a:cubicBezTo>
                    <a:pt x="34254" y="62943"/>
                    <a:pt x="30156" y="62285"/>
                    <a:pt x="25754" y="61374"/>
                  </a:cubicBezTo>
                  <a:cubicBezTo>
                    <a:pt x="21352" y="60463"/>
                    <a:pt x="17254" y="59249"/>
                    <a:pt x="13408" y="57782"/>
                  </a:cubicBezTo>
                  <a:cubicBezTo>
                    <a:pt x="9614" y="56314"/>
                    <a:pt x="6426" y="53430"/>
                    <a:pt x="3845" y="49130"/>
                  </a:cubicBezTo>
                  <a:cubicBezTo>
                    <a:pt x="1265" y="44829"/>
                    <a:pt x="0" y="39314"/>
                    <a:pt x="0" y="32534"/>
                  </a:cubicBezTo>
                  <a:lnTo>
                    <a:pt x="0" y="26816"/>
                  </a:lnTo>
                  <a:cubicBezTo>
                    <a:pt x="0" y="18316"/>
                    <a:pt x="2378" y="11738"/>
                    <a:pt x="7185" y="7033"/>
                  </a:cubicBezTo>
                  <a:cubicBezTo>
                    <a:pt x="11992" y="2327"/>
                    <a:pt x="18620" y="0"/>
                    <a:pt x="27120" y="0"/>
                  </a:cubicBezTo>
                  <a:lnTo>
                    <a:pt x="43463" y="0"/>
                  </a:lnTo>
                  <a:cubicBezTo>
                    <a:pt x="52064" y="0"/>
                    <a:pt x="58794" y="2327"/>
                    <a:pt x="63600" y="7033"/>
                  </a:cubicBezTo>
                  <a:cubicBezTo>
                    <a:pt x="68407" y="11738"/>
                    <a:pt x="70785" y="18316"/>
                    <a:pt x="70785" y="26816"/>
                  </a:cubicBezTo>
                  <a:lnTo>
                    <a:pt x="70785" y="29903"/>
                  </a:lnTo>
                  <a:cubicBezTo>
                    <a:pt x="70785" y="32180"/>
                    <a:pt x="69621" y="33343"/>
                    <a:pt x="67345" y="33343"/>
                  </a:cubicBezTo>
                  <a:lnTo>
                    <a:pt x="53430" y="33343"/>
                  </a:lnTo>
                  <a:cubicBezTo>
                    <a:pt x="51154" y="33343"/>
                    <a:pt x="49990" y="32180"/>
                    <a:pt x="49990" y="29903"/>
                  </a:cubicBezTo>
                  <a:lnTo>
                    <a:pt x="49990" y="28941"/>
                  </a:lnTo>
                  <a:cubicBezTo>
                    <a:pt x="49990" y="24691"/>
                    <a:pt x="49180" y="21807"/>
                    <a:pt x="47561" y="20289"/>
                  </a:cubicBezTo>
                  <a:cubicBezTo>
                    <a:pt x="45942" y="18771"/>
                    <a:pt x="42906" y="18013"/>
                    <a:pt x="38555" y="18013"/>
                  </a:cubicBezTo>
                  <a:lnTo>
                    <a:pt x="32180" y="18013"/>
                  </a:lnTo>
                  <a:cubicBezTo>
                    <a:pt x="27727" y="18013"/>
                    <a:pt x="24691" y="18873"/>
                    <a:pt x="23123" y="20542"/>
                  </a:cubicBezTo>
                  <a:cubicBezTo>
                    <a:pt x="21554" y="22263"/>
                    <a:pt x="20745" y="25551"/>
                    <a:pt x="20745" y="30409"/>
                  </a:cubicBezTo>
                  <a:lnTo>
                    <a:pt x="20745" y="33495"/>
                  </a:lnTo>
                  <a:cubicBezTo>
                    <a:pt x="20745" y="38605"/>
                    <a:pt x="25197" y="41591"/>
                    <a:pt x="34153" y="42350"/>
                  </a:cubicBezTo>
                  <a:cubicBezTo>
                    <a:pt x="43412" y="43109"/>
                    <a:pt x="51660" y="44981"/>
                    <a:pt x="58844" y="47915"/>
                  </a:cubicBezTo>
                  <a:cubicBezTo>
                    <a:pt x="62639" y="49534"/>
                    <a:pt x="65827" y="52469"/>
                    <a:pt x="68407" y="56669"/>
                  </a:cubicBezTo>
                  <a:cubicBezTo>
                    <a:pt x="70987" y="60868"/>
                    <a:pt x="72252" y="66231"/>
                    <a:pt x="72252" y="72758"/>
                  </a:cubicBezTo>
                  <a:lnTo>
                    <a:pt x="72252" y="78324"/>
                  </a:lnTo>
                  <a:cubicBezTo>
                    <a:pt x="72252" y="86824"/>
                    <a:pt x="69874" y="93402"/>
                    <a:pt x="65068" y="98107"/>
                  </a:cubicBezTo>
                  <a:cubicBezTo>
                    <a:pt x="60261" y="102813"/>
                    <a:pt x="53633" y="105140"/>
                    <a:pt x="45133" y="105140"/>
                  </a:cubicBezTo>
                  <a:lnTo>
                    <a:pt x="27322" y="105140"/>
                  </a:lnTo>
                  <a:cubicBezTo>
                    <a:pt x="18822" y="105140"/>
                    <a:pt x="12194" y="102813"/>
                    <a:pt x="7387" y="98107"/>
                  </a:cubicBezTo>
                  <a:cubicBezTo>
                    <a:pt x="2530" y="93452"/>
                    <a:pt x="101" y="86875"/>
                    <a:pt x="101" y="78375"/>
                  </a:cubicBezTo>
                </a:path>
              </a:pathLst>
            </a:custGeom>
            <a:solidFill>
              <a:srgbClr val="33383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379" name="Google Shape;379;p17"/>
            <p:cNvSpPr/>
            <p:nvPr/>
          </p:nvSpPr>
          <p:spPr>
            <a:xfrm>
              <a:off x="1964079" y="2107592"/>
              <a:ext cx="54796" cy="83434"/>
            </a:xfrm>
            <a:custGeom>
              <a:avLst/>
              <a:gdLst/>
              <a:ahLst/>
              <a:cxnLst/>
              <a:rect l="l" t="t" r="r" b="b"/>
              <a:pathLst>
                <a:path w="54796" h="83434" extrusionOk="0">
                  <a:moveTo>
                    <a:pt x="54746" y="68913"/>
                  </a:moveTo>
                  <a:lnTo>
                    <a:pt x="54746" y="80196"/>
                  </a:lnTo>
                  <a:cubicBezTo>
                    <a:pt x="54746" y="81410"/>
                    <a:pt x="54493" y="82220"/>
                    <a:pt x="54037" y="82726"/>
                  </a:cubicBezTo>
                  <a:cubicBezTo>
                    <a:pt x="53532" y="83232"/>
                    <a:pt x="52621" y="83434"/>
                    <a:pt x="51356" y="83434"/>
                  </a:cubicBezTo>
                  <a:lnTo>
                    <a:pt x="26968" y="83434"/>
                  </a:lnTo>
                  <a:cubicBezTo>
                    <a:pt x="18367" y="83434"/>
                    <a:pt x="11739" y="81157"/>
                    <a:pt x="7033" y="76553"/>
                  </a:cubicBezTo>
                  <a:cubicBezTo>
                    <a:pt x="2327" y="71999"/>
                    <a:pt x="0" y="65371"/>
                    <a:pt x="0" y="56770"/>
                  </a:cubicBezTo>
                  <a:lnTo>
                    <a:pt x="0" y="26665"/>
                  </a:lnTo>
                  <a:cubicBezTo>
                    <a:pt x="0" y="18063"/>
                    <a:pt x="2327" y="11435"/>
                    <a:pt x="7033" y="6881"/>
                  </a:cubicBezTo>
                  <a:cubicBezTo>
                    <a:pt x="11739" y="2327"/>
                    <a:pt x="18367" y="0"/>
                    <a:pt x="26968" y="0"/>
                  </a:cubicBezTo>
                  <a:lnTo>
                    <a:pt x="51356" y="0"/>
                  </a:lnTo>
                  <a:cubicBezTo>
                    <a:pt x="53633" y="0"/>
                    <a:pt x="54797" y="1164"/>
                    <a:pt x="54797" y="3441"/>
                  </a:cubicBezTo>
                  <a:lnTo>
                    <a:pt x="54797" y="14724"/>
                  </a:lnTo>
                  <a:cubicBezTo>
                    <a:pt x="54797" y="15938"/>
                    <a:pt x="54543" y="16748"/>
                    <a:pt x="54088" y="17254"/>
                  </a:cubicBezTo>
                  <a:cubicBezTo>
                    <a:pt x="53582" y="17760"/>
                    <a:pt x="52671" y="17962"/>
                    <a:pt x="51406" y="17962"/>
                  </a:cubicBezTo>
                  <a:lnTo>
                    <a:pt x="30308" y="17962"/>
                  </a:lnTo>
                  <a:cubicBezTo>
                    <a:pt x="26918" y="17962"/>
                    <a:pt x="24489" y="18670"/>
                    <a:pt x="23022" y="20188"/>
                  </a:cubicBezTo>
                  <a:cubicBezTo>
                    <a:pt x="21554" y="21655"/>
                    <a:pt x="20795" y="24135"/>
                    <a:pt x="20795" y="27626"/>
                  </a:cubicBezTo>
                  <a:lnTo>
                    <a:pt x="20795" y="55758"/>
                  </a:lnTo>
                  <a:cubicBezTo>
                    <a:pt x="20795" y="59249"/>
                    <a:pt x="21504" y="61728"/>
                    <a:pt x="23022" y="63196"/>
                  </a:cubicBezTo>
                  <a:cubicBezTo>
                    <a:pt x="24489" y="64663"/>
                    <a:pt x="26918" y="65422"/>
                    <a:pt x="30308" y="65422"/>
                  </a:cubicBezTo>
                  <a:lnTo>
                    <a:pt x="51406" y="65422"/>
                  </a:lnTo>
                  <a:cubicBezTo>
                    <a:pt x="53582" y="65472"/>
                    <a:pt x="54746" y="66636"/>
                    <a:pt x="54746" y="68913"/>
                  </a:cubicBezTo>
                </a:path>
              </a:pathLst>
            </a:custGeom>
            <a:solidFill>
              <a:srgbClr val="33383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380" name="Google Shape;380;p17"/>
            <p:cNvSpPr/>
            <p:nvPr/>
          </p:nvSpPr>
          <p:spPr>
            <a:xfrm>
              <a:off x="2032840" y="2076120"/>
              <a:ext cx="68407" cy="114956"/>
            </a:xfrm>
            <a:custGeom>
              <a:avLst/>
              <a:gdLst/>
              <a:ahLst/>
              <a:cxnLst/>
              <a:rect l="l" t="t" r="r" b="b"/>
              <a:pathLst>
                <a:path w="68407" h="114956" extrusionOk="0">
                  <a:moveTo>
                    <a:pt x="17355" y="114956"/>
                  </a:moveTo>
                  <a:lnTo>
                    <a:pt x="3441" y="114956"/>
                  </a:lnTo>
                  <a:cubicBezTo>
                    <a:pt x="1164" y="114956"/>
                    <a:pt x="0" y="113792"/>
                    <a:pt x="0" y="111515"/>
                  </a:cubicBezTo>
                  <a:lnTo>
                    <a:pt x="0" y="3441"/>
                  </a:lnTo>
                  <a:cubicBezTo>
                    <a:pt x="0" y="1164"/>
                    <a:pt x="1164" y="0"/>
                    <a:pt x="3441" y="0"/>
                  </a:cubicBezTo>
                  <a:lnTo>
                    <a:pt x="17355" y="0"/>
                  </a:lnTo>
                  <a:cubicBezTo>
                    <a:pt x="19632" y="0"/>
                    <a:pt x="20795" y="1164"/>
                    <a:pt x="20795" y="3441"/>
                  </a:cubicBezTo>
                  <a:lnTo>
                    <a:pt x="20795" y="40376"/>
                  </a:lnTo>
                  <a:lnTo>
                    <a:pt x="21453" y="40376"/>
                  </a:lnTo>
                  <a:cubicBezTo>
                    <a:pt x="23831" y="34507"/>
                    <a:pt x="29195" y="31522"/>
                    <a:pt x="37492" y="31522"/>
                  </a:cubicBezTo>
                  <a:lnTo>
                    <a:pt x="42754" y="31522"/>
                  </a:lnTo>
                  <a:cubicBezTo>
                    <a:pt x="59856" y="31522"/>
                    <a:pt x="68407" y="40427"/>
                    <a:pt x="68407" y="58186"/>
                  </a:cubicBezTo>
                  <a:lnTo>
                    <a:pt x="68407" y="111465"/>
                  </a:lnTo>
                  <a:cubicBezTo>
                    <a:pt x="68407" y="113742"/>
                    <a:pt x="67193" y="114906"/>
                    <a:pt x="64815" y="114906"/>
                  </a:cubicBezTo>
                  <a:lnTo>
                    <a:pt x="51103" y="114906"/>
                  </a:lnTo>
                  <a:cubicBezTo>
                    <a:pt x="48826" y="114906"/>
                    <a:pt x="47662" y="113742"/>
                    <a:pt x="47662" y="111465"/>
                  </a:cubicBezTo>
                  <a:lnTo>
                    <a:pt x="47662" y="59198"/>
                  </a:lnTo>
                  <a:cubicBezTo>
                    <a:pt x="47662" y="55707"/>
                    <a:pt x="46954" y="53228"/>
                    <a:pt x="45487" y="51761"/>
                  </a:cubicBezTo>
                  <a:cubicBezTo>
                    <a:pt x="44019" y="50293"/>
                    <a:pt x="41540" y="49534"/>
                    <a:pt x="38049" y="49534"/>
                  </a:cubicBezTo>
                  <a:lnTo>
                    <a:pt x="32180" y="49534"/>
                  </a:lnTo>
                  <a:cubicBezTo>
                    <a:pt x="24641" y="49534"/>
                    <a:pt x="20897" y="53683"/>
                    <a:pt x="20897" y="61981"/>
                  </a:cubicBezTo>
                  <a:lnTo>
                    <a:pt x="20897" y="111515"/>
                  </a:lnTo>
                  <a:cubicBezTo>
                    <a:pt x="20795" y="113792"/>
                    <a:pt x="19632" y="114956"/>
                    <a:pt x="17355" y="114956"/>
                  </a:cubicBezTo>
                </a:path>
              </a:pathLst>
            </a:custGeom>
            <a:solidFill>
              <a:srgbClr val="33383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381" name="Google Shape;381;p17"/>
            <p:cNvSpPr/>
            <p:nvPr/>
          </p:nvSpPr>
          <p:spPr>
            <a:xfrm>
              <a:off x="2116730" y="2107642"/>
              <a:ext cx="68508" cy="83434"/>
            </a:xfrm>
            <a:custGeom>
              <a:avLst/>
              <a:gdLst/>
              <a:ahLst/>
              <a:cxnLst/>
              <a:rect l="l" t="t" r="r" b="b"/>
              <a:pathLst>
                <a:path w="68508" h="83434" extrusionOk="0">
                  <a:moveTo>
                    <a:pt x="41540" y="83434"/>
                  </a:moveTo>
                  <a:lnTo>
                    <a:pt x="26968" y="83434"/>
                  </a:lnTo>
                  <a:cubicBezTo>
                    <a:pt x="18367" y="83434"/>
                    <a:pt x="11739" y="81157"/>
                    <a:pt x="7033" y="76553"/>
                  </a:cubicBezTo>
                  <a:cubicBezTo>
                    <a:pt x="2327" y="71999"/>
                    <a:pt x="0" y="65371"/>
                    <a:pt x="0" y="56770"/>
                  </a:cubicBezTo>
                  <a:lnTo>
                    <a:pt x="0" y="26665"/>
                  </a:lnTo>
                  <a:cubicBezTo>
                    <a:pt x="0" y="18063"/>
                    <a:pt x="2327" y="11435"/>
                    <a:pt x="7033" y="6881"/>
                  </a:cubicBezTo>
                  <a:cubicBezTo>
                    <a:pt x="11739" y="2327"/>
                    <a:pt x="18367" y="0"/>
                    <a:pt x="26968" y="0"/>
                  </a:cubicBezTo>
                  <a:lnTo>
                    <a:pt x="41540" y="0"/>
                  </a:lnTo>
                  <a:cubicBezTo>
                    <a:pt x="50040" y="0"/>
                    <a:pt x="56668" y="2327"/>
                    <a:pt x="61374" y="6932"/>
                  </a:cubicBezTo>
                  <a:cubicBezTo>
                    <a:pt x="66130" y="11587"/>
                    <a:pt x="68508" y="18114"/>
                    <a:pt x="68508" y="26614"/>
                  </a:cubicBezTo>
                  <a:lnTo>
                    <a:pt x="68508" y="56719"/>
                  </a:lnTo>
                  <a:cubicBezTo>
                    <a:pt x="68508" y="65219"/>
                    <a:pt x="66130" y="71797"/>
                    <a:pt x="61374" y="76401"/>
                  </a:cubicBezTo>
                  <a:cubicBezTo>
                    <a:pt x="56668" y="81107"/>
                    <a:pt x="50040" y="83434"/>
                    <a:pt x="41540" y="83434"/>
                  </a:cubicBezTo>
                  <a:moveTo>
                    <a:pt x="30105" y="65624"/>
                  </a:moveTo>
                  <a:lnTo>
                    <a:pt x="38454" y="65624"/>
                  </a:lnTo>
                  <a:cubicBezTo>
                    <a:pt x="41945" y="65624"/>
                    <a:pt x="44424" y="64916"/>
                    <a:pt x="45891" y="63499"/>
                  </a:cubicBezTo>
                  <a:cubicBezTo>
                    <a:pt x="47359" y="62082"/>
                    <a:pt x="48118" y="59654"/>
                    <a:pt x="48118" y="56163"/>
                  </a:cubicBezTo>
                  <a:lnTo>
                    <a:pt x="48118" y="27322"/>
                  </a:lnTo>
                  <a:cubicBezTo>
                    <a:pt x="48118" y="23831"/>
                    <a:pt x="47409" y="21402"/>
                    <a:pt x="45891" y="19986"/>
                  </a:cubicBezTo>
                  <a:cubicBezTo>
                    <a:pt x="44424" y="18569"/>
                    <a:pt x="41945" y="17861"/>
                    <a:pt x="38454" y="17861"/>
                  </a:cubicBezTo>
                  <a:lnTo>
                    <a:pt x="30105" y="17861"/>
                  </a:lnTo>
                  <a:cubicBezTo>
                    <a:pt x="26614" y="17861"/>
                    <a:pt x="24185" y="18569"/>
                    <a:pt x="22769" y="19986"/>
                  </a:cubicBezTo>
                  <a:cubicBezTo>
                    <a:pt x="21352" y="21402"/>
                    <a:pt x="20643" y="23831"/>
                    <a:pt x="20643" y="27322"/>
                  </a:cubicBezTo>
                  <a:lnTo>
                    <a:pt x="20643" y="56112"/>
                  </a:lnTo>
                  <a:cubicBezTo>
                    <a:pt x="20643" y="59603"/>
                    <a:pt x="21352" y="62032"/>
                    <a:pt x="22769" y="63448"/>
                  </a:cubicBezTo>
                  <a:cubicBezTo>
                    <a:pt x="24135" y="64916"/>
                    <a:pt x="26614" y="65624"/>
                    <a:pt x="30105" y="65624"/>
                  </a:cubicBezTo>
                </a:path>
              </a:pathLst>
            </a:custGeom>
            <a:solidFill>
              <a:srgbClr val="33383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382" name="Google Shape;382;p17"/>
            <p:cNvSpPr/>
            <p:nvPr/>
          </p:nvSpPr>
          <p:spPr>
            <a:xfrm>
              <a:off x="2199962" y="2107642"/>
              <a:ext cx="68558" cy="83434"/>
            </a:xfrm>
            <a:custGeom>
              <a:avLst/>
              <a:gdLst/>
              <a:ahLst/>
              <a:cxnLst/>
              <a:rect l="l" t="t" r="r" b="b"/>
              <a:pathLst>
                <a:path w="68558" h="83434" extrusionOk="0">
                  <a:moveTo>
                    <a:pt x="41540" y="83434"/>
                  </a:moveTo>
                  <a:lnTo>
                    <a:pt x="26968" y="83434"/>
                  </a:lnTo>
                  <a:cubicBezTo>
                    <a:pt x="18367" y="83434"/>
                    <a:pt x="11688" y="81157"/>
                    <a:pt x="7033" y="76553"/>
                  </a:cubicBezTo>
                  <a:cubicBezTo>
                    <a:pt x="2328" y="71999"/>
                    <a:pt x="0" y="65371"/>
                    <a:pt x="0" y="56770"/>
                  </a:cubicBezTo>
                  <a:lnTo>
                    <a:pt x="0" y="26665"/>
                  </a:lnTo>
                  <a:cubicBezTo>
                    <a:pt x="0" y="18063"/>
                    <a:pt x="2328" y="11435"/>
                    <a:pt x="7033" y="6881"/>
                  </a:cubicBezTo>
                  <a:cubicBezTo>
                    <a:pt x="11688" y="2327"/>
                    <a:pt x="18367" y="0"/>
                    <a:pt x="26968" y="0"/>
                  </a:cubicBezTo>
                  <a:lnTo>
                    <a:pt x="41540" y="0"/>
                  </a:lnTo>
                  <a:cubicBezTo>
                    <a:pt x="50040" y="0"/>
                    <a:pt x="56669" y="2327"/>
                    <a:pt x="61425" y="6932"/>
                  </a:cubicBezTo>
                  <a:cubicBezTo>
                    <a:pt x="66181" y="11587"/>
                    <a:pt x="68559" y="18114"/>
                    <a:pt x="68559" y="26614"/>
                  </a:cubicBezTo>
                  <a:lnTo>
                    <a:pt x="68559" y="56719"/>
                  </a:lnTo>
                  <a:cubicBezTo>
                    <a:pt x="68559" y="65219"/>
                    <a:pt x="66181" y="71797"/>
                    <a:pt x="61425" y="76401"/>
                  </a:cubicBezTo>
                  <a:cubicBezTo>
                    <a:pt x="56669" y="81107"/>
                    <a:pt x="50040" y="83434"/>
                    <a:pt x="41540" y="83434"/>
                  </a:cubicBezTo>
                  <a:moveTo>
                    <a:pt x="30105" y="65624"/>
                  </a:moveTo>
                  <a:lnTo>
                    <a:pt x="38454" y="65624"/>
                  </a:lnTo>
                  <a:cubicBezTo>
                    <a:pt x="41945" y="65624"/>
                    <a:pt x="44424" y="64916"/>
                    <a:pt x="45891" y="63499"/>
                  </a:cubicBezTo>
                  <a:cubicBezTo>
                    <a:pt x="47359" y="62082"/>
                    <a:pt x="48118" y="59654"/>
                    <a:pt x="48118" y="56163"/>
                  </a:cubicBezTo>
                  <a:lnTo>
                    <a:pt x="48118" y="27322"/>
                  </a:lnTo>
                  <a:cubicBezTo>
                    <a:pt x="48118" y="23831"/>
                    <a:pt x="47409" y="21402"/>
                    <a:pt x="45891" y="19986"/>
                  </a:cubicBezTo>
                  <a:cubicBezTo>
                    <a:pt x="44424" y="18569"/>
                    <a:pt x="41945" y="17861"/>
                    <a:pt x="38454" y="17861"/>
                  </a:cubicBezTo>
                  <a:lnTo>
                    <a:pt x="30105" y="17861"/>
                  </a:lnTo>
                  <a:cubicBezTo>
                    <a:pt x="26614" y="17861"/>
                    <a:pt x="24135" y="18569"/>
                    <a:pt x="22718" y="19986"/>
                  </a:cubicBezTo>
                  <a:cubicBezTo>
                    <a:pt x="21301" y="21402"/>
                    <a:pt x="20593" y="23831"/>
                    <a:pt x="20593" y="27322"/>
                  </a:cubicBezTo>
                  <a:lnTo>
                    <a:pt x="20593" y="56112"/>
                  </a:lnTo>
                  <a:cubicBezTo>
                    <a:pt x="20593" y="59603"/>
                    <a:pt x="21301" y="62032"/>
                    <a:pt x="22718" y="63448"/>
                  </a:cubicBezTo>
                  <a:cubicBezTo>
                    <a:pt x="24135" y="64916"/>
                    <a:pt x="26614" y="65624"/>
                    <a:pt x="30105" y="65624"/>
                  </a:cubicBezTo>
                </a:path>
              </a:pathLst>
            </a:custGeom>
            <a:solidFill>
              <a:srgbClr val="33383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383" name="Google Shape;383;p17"/>
            <p:cNvSpPr/>
            <p:nvPr/>
          </p:nvSpPr>
          <p:spPr>
            <a:xfrm>
              <a:off x="2285622" y="2076120"/>
              <a:ext cx="20795" cy="114956"/>
            </a:xfrm>
            <a:custGeom>
              <a:avLst/>
              <a:gdLst/>
              <a:ahLst/>
              <a:cxnLst/>
              <a:rect l="l" t="t" r="r" b="b"/>
              <a:pathLst>
                <a:path w="20795" h="114956" extrusionOk="0">
                  <a:moveTo>
                    <a:pt x="17355" y="114956"/>
                  </a:moveTo>
                  <a:lnTo>
                    <a:pt x="3441" y="114956"/>
                  </a:lnTo>
                  <a:cubicBezTo>
                    <a:pt x="1164" y="114956"/>
                    <a:pt x="0" y="113792"/>
                    <a:pt x="0" y="111515"/>
                  </a:cubicBezTo>
                  <a:lnTo>
                    <a:pt x="0" y="3441"/>
                  </a:lnTo>
                  <a:cubicBezTo>
                    <a:pt x="0" y="1164"/>
                    <a:pt x="1164" y="0"/>
                    <a:pt x="3441" y="0"/>
                  </a:cubicBezTo>
                  <a:lnTo>
                    <a:pt x="17355" y="0"/>
                  </a:lnTo>
                  <a:cubicBezTo>
                    <a:pt x="19631" y="0"/>
                    <a:pt x="20795" y="1164"/>
                    <a:pt x="20795" y="3441"/>
                  </a:cubicBezTo>
                  <a:lnTo>
                    <a:pt x="20795" y="111515"/>
                  </a:lnTo>
                  <a:cubicBezTo>
                    <a:pt x="20795" y="113792"/>
                    <a:pt x="19631" y="114956"/>
                    <a:pt x="17355" y="114956"/>
                  </a:cubicBezTo>
                </a:path>
              </a:pathLst>
            </a:custGeom>
            <a:solidFill>
              <a:srgbClr val="33383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grpSp>
      <p:sp>
        <p:nvSpPr>
          <p:cNvPr id="384" name="Google Shape;384;p17"/>
          <p:cNvSpPr txBox="1">
            <a:spLocks noGrp="1"/>
          </p:cNvSpPr>
          <p:nvPr>
            <p:ph type="title"/>
          </p:nvPr>
        </p:nvSpPr>
        <p:spPr>
          <a:xfrm>
            <a:off x="5167050" y="1948583"/>
            <a:ext cx="3589800" cy="25893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None/>
              <a:defRPr sz="6000" b="1">
                <a:solidFill>
                  <a:srgbClr val="33383C"/>
                </a:solidFill>
                <a:latin typeface="Rajdhani"/>
                <a:ea typeface="Rajdhani"/>
                <a:cs typeface="Rajdhani"/>
                <a:sym typeface="Rajdhani"/>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Portada UDESA">
  <p:cSld name="Portada University_1_1_1">
    <p:spTree>
      <p:nvGrpSpPr>
        <p:cNvPr id="1" name="Shape 385"/>
        <p:cNvGrpSpPr/>
        <p:nvPr/>
      </p:nvGrpSpPr>
      <p:grpSpPr>
        <a:xfrm>
          <a:off x="0" y="0"/>
          <a:ext cx="0" cy="0"/>
          <a:chOff x="0" y="0"/>
          <a:chExt cx="0" cy="0"/>
        </a:xfrm>
      </p:grpSpPr>
      <p:sp>
        <p:nvSpPr>
          <p:cNvPr id="386" name="Google Shape;386;p18"/>
          <p:cNvSpPr/>
          <p:nvPr/>
        </p:nvSpPr>
        <p:spPr>
          <a:xfrm>
            <a:off x="-520995" y="-1500850"/>
            <a:ext cx="5449399" cy="7786943"/>
          </a:xfrm>
          <a:custGeom>
            <a:avLst/>
            <a:gdLst/>
            <a:ahLst/>
            <a:cxnLst/>
            <a:rect l="l" t="t" r="r" b="b"/>
            <a:pathLst>
              <a:path w="5449399" h="7015264" extrusionOk="0">
                <a:moveTo>
                  <a:pt x="5448899" y="3397118"/>
                </a:moveTo>
                <a:cubicBezTo>
                  <a:pt x="5448152" y="3139504"/>
                  <a:pt x="5334829" y="3023194"/>
                  <a:pt x="5212495" y="2935912"/>
                </a:cubicBezTo>
                <a:lnTo>
                  <a:pt x="5207266" y="2932178"/>
                </a:lnTo>
                <a:lnTo>
                  <a:pt x="508808" y="51870"/>
                </a:lnTo>
                <a:lnTo>
                  <a:pt x="498601" y="46044"/>
                </a:lnTo>
                <a:cubicBezTo>
                  <a:pt x="382789" y="-15098"/>
                  <a:pt x="253783" y="-15347"/>
                  <a:pt x="153505" y="45297"/>
                </a:cubicBezTo>
                <a:cubicBezTo>
                  <a:pt x="57061" y="103651"/>
                  <a:pt x="-347" y="210600"/>
                  <a:pt x="2" y="331441"/>
                </a:cubicBezTo>
                <a:lnTo>
                  <a:pt x="499" y="513922"/>
                </a:lnTo>
                <a:cubicBezTo>
                  <a:pt x="1246" y="787718"/>
                  <a:pt x="104611" y="873854"/>
                  <a:pt x="219676" y="944606"/>
                </a:cubicBezTo>
                <a:lnTo>
                  <a:pt x="4335638" y="3495951"/>
                </a:lnTo>
                <a:lnTo>
                  <a:pt x="236207" y="6068855"/>
                </a:lnTo>
                <a:lnTo>
                  <a:pt x="233767" y="6070398"/>
                </a:lnTo>
                <a:cubicBezTo>
                  <a:pt x="119199" y="6141996"/>
                  <a:pt x="16432" y="6228881"/>
                  <a:pt x="17229" y="6502129"/>
                </a:cubicBezTo>
                <a:lnTo>
                  <a:pt x="17727" y="6684659"/>
                </a:lnTo>
                <a:cubicBezTo>
                  <a:pt x="18075" y="6805450"/>
                  <a:pt x="75633" y="6912200"/>
                  <a:pt x="171728" y="6970156"/>
                </a:cubicBezTo>
                <a:cubicBezTo>
                  <a:pt x="221618" y="7000229"/>
                  <a:pt x="278628" y="7015265"/>
                  <a:pt x="337629" y="7015265"/>
                </a:cubicBezTo>
                <a:cubicBezTo>
                  <a:pt x="396979" y="7015265"/>
                  <a:pt x="458371" y="7000030"/>
                  <a:pt x="516476" y="6969608"/>
                </a:cubicBezTo>
                <a:lnTo>
                  <a:pt x="522401" y="6966521"/>
                </a:lnTo>
                <a:lnTo>
                  <a:pt x="5204976" y="4058679"/>
                </a:lnTo>
                <a:lnTo>
                  <a:pt x="5215980" y="4051310"/>
                </a:lnTo>
                <a:cubicBezTo>
                  <a:pt x="5337618" y="3962982"/>
                  <a:pt x="5450094" y="3845776"/>
                  <a:pt x="5449397" y="3588859"/>
                </a:cubicBezTo>
                <a:lnTo>
                  <a:pt x="5448899" y="3397118"/>
                </a:lnTo>
                <a:close/>
              </a:path>
            </a:pathLst>
          </a:custGeom>
          <a:solidFill>
            <a:srgbClr val="CB1E4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grpSp>
        <p:nvGrpSpPr>
          <p:cNvPr id="387" name="Google Shape;387;p18"/>
          <p:cNvGrpSpPr/>
          <p:nvPr/>
        </p:nvGrpSpPr>
        <p:grpSpPr>
          <a:xfrm>
            <a:off x="6911074" y="340331"/>
            <a:ext cx="1845630" cy="483369"/>
            <a:chOff x="363193" y="1700338"/>
            <a:chExt cx="2196917" cy="517858"/>
          </a:xfrm>
        </p:grpSpPr>
        <p:sp>
          <p:nvSpPr>
            <p:cNvPr id="388" name="Google Shape;388;p18"/>
            <p:cNvSpPr/>
            <p:nvPr/>
          </p:nvSpPr>
          <p:spPr>
            <a:xfrm>
              <a:off x="363193" y="1700338"/>
              <a:ext cx="179113" cy="291943"/>
            </a:xfrm>
            <a:custGeom>
              <a:avLst/>
              <a:gdLst/>
              <a:ahLst/>
              <a:cxnLst/>
              <a:rect l="l" t="t" r="r" b="b"/>
              <a:pathLst>
                <a:path w="179113" h="291943" extrusionOk="0">
                  <a:moveTo>
                    <a:pt x="161354" y="17304"/>
                  </a:moveTo>
                  <a:cubicBezTo>
                    <a:pt x="149514" y="5768"/>
                    <a:pt x="133222" y="0"/>
                    <a:pt x="112426" y="0"/>
                  </a:cubicBezTo>
                  <a:lnTo>
                    <a:pt x="7286" y="0"/>
                  </a:lnTo>
                  <a:cubicBezTo>
                    <a:pt x="2429" y="0"/>
                    <a:pt x="0" y="2429"/>
                    <a:pt x="0" y="7286"/>
                  </a:cubicBezTo>
                  <a:lnTo>
                    <a:pt x="0" y="284709"/>
                  </a:lnTo>
                  <a:cubicBezTo>
                    <a:pt x="0" y="289515"/>
                    <a:pt x="2429" y="291944"/>
                    <a:pt x="7286" y="291944"/>
                  </a:cubicBezTo>
                  <a:lnTo>
                    <a:pt x="112426" y="291944"/>
                  </a:lnTo>
                  <a:cubicBezTo>
                    <a:pt x="133222" y="291944"/>
                    <a:pt x="149514" y="286125"/>
                    <a:pt x="161354" y="274437"/>
                  </a:cubicBezTo>
                  <a:cubicBezTo>
                    <a:pt x="173143" y="262750"/>
                    <a:pt x="179113" y="246508"/>
                    <a:pt x="179113" y="225713"/>
                  </a:cubicBezTo>
                  <a:lnTo>
                    <a:pt x="179113" y="57174"/>
                  </a:lnTo>
                  <a:cubicBezTo>
                    <a:pt x="179113" y="36076"/>
                    <a:pt x="173143" y="28840"/>
                    <a:pt x="161354" y="17304"/>
                  </a:cubicBezTo>
                  <a:moveTo>
                    <a:pt x="137219" y="223992"/>
                  </a:moveTo>
                  <a:cubicBezTo>
                    <a:pt x="137219" y="245091"/>
                    <a:pt x="126948" y="255615"/>
                    <a:pt x="106405" y="255615"/>
                  </a:cubicBezTo>
                  <a:lnTo>
                    <a:pt x="46195" y="255615"/>
                  </a:lnTo>
                  <a:cubicBezTo>
                    <a:pt x="43058" y="255615"/>
                    <a:pt x="41489" y="254047"/>
                    <a:pt x="41489" y="250910"/>
                  </a:cubicBezTo>
                  <a:lnTo>
                    <a:pt x="41489" y="40629"/>
                  </a:lnTo>
                  <a:cubicBezTo>
                    <a:pt x="41489" y="37796"/>
                    <a:pt x="43058" y="36329"/>
                    <a:pt x="46195" y="36329"/>
                  </a:cubicBezTo>
                  <a:lnTo>
                    <a:pt x="106456" y="36329"/>
                  </a:lnTo>
                  <a:cubicBezTo>
                    <a:pt x="126998" y="36329"/>
                    <a:pt x="137269" y="37796"/>
                    <a:pt x="137269" y="58844"/>
                  </a:cubicBezTo>
                  <a:lnTo>
                    <a:pt x="137269" y="223992"/>
                  </a:lnTo>
                  <a:close/>
                </a:path>
              </a:pathLst>
            </a:custGeom>
            <a:solidFill>
              <a:srgbClr val="CB1E4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389" name="Google Shape;389;p18"/>
            <p:cNvSpPr/>
            <p:nvPr/>
          </p:nvSpPr>
          <p:spPr>
            <a:xfrm>
              <a:off x="581164" y="1774310"/>
              <a:ext cx="41489" cy="217920"/>
            </a:xfrm>
            <a:custGeom>
              <a:avLst/>
              <a:gdLst/>
              <a:ahLst/>
              <a:cxnLst/>
              <a:rect l="l" t="t" r="r" b="b"/>
              <a:pathLst>
                <a:path w="41489" h="217920" extrusionOk="0">
                  <a:moveTo>
                    <a:pt x="34204" y="0"/>
                  </a:moveTo>
                  <a:lnTo>
                    <a:pt x="6831" y="0"/>
                  </a:lnTo>
                  <a:cubicBezTo>
                    <a:pt x="2277" y="0"/>
                    <a:pt x="0" y="2429"/>
                    <a:pt x="0" y="7235"/>
                  </a:cubicBezTo>
                  <a:lnTo>
                    <a:pt x="0" y="210685"/>
                  </a:lnTo>
                  <a:cubicBezTo>
                    <a:pt x="0" y="215492"/>
                    <a:pt x="2429" y="217921"/>
                    <a:pt x="7235" y="217921"/>
                  </a:cubicBezTo>
                  <a:lnTo>
                    <a:pt x="34608" y="217921"/>
                  </a:lnTo>
                  <a:cubicBezTo>
                    <a:pt x="37189" y="217921"/>
                    <a:pt x="38960" y="217415"/>
                    <a:pt x="39972" y="216453"/>
                  </a:cubicBezTo>
                  <a:cubicBezTo>
                    <a:pt x="40933" y="215441"/>
                    <a:pt x="41489" y="213519"/>
                    <a:pt x="41489" y="210685"/>
                  </a:cubicBezTo>
                  <a:lnTo>
                    <a:pt x="41489" y="7235"/>
                  </a:lnTo>
                  <a:cubicBezTo>
                    <a:pt x="41489" y="2429"/>
                    <a:pt x="39061" y="0"/>
                    <a:pt x="34204" y="0"/>
                  </a:cubicBezTo>
                </a:path>
              </a:pathLst>
            </a:custGeom>
            <a:solidFill>
              <a:srgbClr val="CB1E4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390" name="Google Shape;390;p18"/>
            <p:cNvSpPr/>
            <p:nvPr/>
          </p:nvSpPr>
          <p:spPr>
            <a:xfrm>
              <a:off x="581164" y="1701349"/>
              <a:ext cx="41439" cy="43918"/>
            </a:xfrm>
            <a:custGeom>
              <a:avLst/>
              <a:gdLst/>
              <a:ahLst/>
              <a:cxnLst/>
              <a:rect l="l" t="t" r="r" b="b"/>
              <a:pathLst>
                <a:path w="41439" h="43918" extrusionOk="0">
                  <a:moveTo>
                    <a:pt x="34608" y="0"/>
                  </a:moveTo>
                  <a:lnTo>
                    <a:pt x="6831" y="0"/>
                  </a:lnTo>
                  <a:cubicBezTo>
                    <a:pt x="2277" y="0"/>
                    <a:pt x="0" y="2277"/>
                    <a:pt x="0" y="6881"/>
                  </a:cubicBezTo>
                  <a:lnTo>
                    <a:pt x="0" y="36683"/>
                  </a:lnTo>
                  <a:cubicBezTo>
                    <a:pt x="0" y="41489"/>
                    <a:pt x="2226" y="43918"/>
                    <a:pt x="6831" y="43918"/>
                  </a:cubicBezTo>
                  <a:lnTo>
                    <a:pt x="34608" y="43918"/>
                  </a:lnTo>
                  <a:cubicBezTo>
                    <a:pt x="39162" y="43918"/>
                    <a:pt x="41439" y="41489"/>
                    <a:pt x="41439" y="36683"/>
                  </a:cubicBezTo>
                  <a:lnTo>
                    <a:pt x="41439" y="6831"/>
                  </a:lnTo>
                  <a:cubicBezTo>
                    <a:pt x="41489" y="2277"/>
                    <a:pt x="39162" y="0"/>
                    <a:pt x="34608" y="0"/>
                  </a:cubicBezTo>
                </a:path>
              </a:pathLst>
            </a:custGeom>
            <a:solidFill>
              <a:srgbClr val="CB1E4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391" name="Google Shape;391;p18"/>
            <p:cNvSpPr/>
            <p:nvPr/>
          </p:nvSpPr>
          <p:spPr>
            <a:xfrm>
              <a:off x="658122" y="1774310"/>
              <a:ext cx="169651" cy="284556"/>
            </a:xfrm>
            <a:custGeom>
              <a:avLst/>
              <a:gdLst/>
              <a:ahLst/>
              <a:cxnLst/>
              <a:rect l="l" t="t" r="r" b="b"/>
              <a:pathLst>
                <a:path w="169651" h="284556" extrusionOk="0">
                  <a:moveTo>
                    <a:pt x="161961" y="0"/>
                  </a:moveTo>
                  <a:lnTo>
                    <a:pt x="66231" y="0"/>
                  </a:lnTo>
                  <a:cubicBezTo>
                    <a:pt x="45436" y="0"/>
                    <a:pt x="29194" y="5768"/>
                    <a:pt x="17557" y="17254"/>
                  </a:cubicBezTo>
                  <a:cubicBezTo>
                    <a:pt x="5869" y="28790"/>
                    <a:pt x="0" y="45132"/>
                    <a:pt x="0" y="66181"/>
                  </a:cubicBezTo>
                  <a:lnTo>
                    <a:pt x="0" y="140963"/>
                  </a:lnTo>
                  <a:cubicBezTo>
                    <a:pt x="0" y="162062"/>
                    <a:pt x="5464" y="178405"/>
                    <a:pt x="16444" y="189941"/>
                  </a:cubicBezTo>
                  <a:cubicBezTo>
                    <a:pt x="27424" y="201477"/>
                    <a:pt x="43159" y="207194"/>
                    <a:pt x="63651" y="207194"/>
                  </a:cubicBezTo>
                  <a:lnTo>
                    <a:pt x="82878" y="207194"/>
                  </a:lnTo>
                  <a:cubicBezTo>
                    <a:pt x="104533" y="207194"/>
                    <a:pt x="118953" y="199503"/>
                    <a:pt x="126088" y="184122"/>
                  </a:cubicBezTo>
                  <a:lnTo>
                    <a:pt x="127808" y="184122"/>
                  </a:lnTo>
                  <a:lnTo>
                    <a:pt x="127808" y="216605"/>
                  </a:lnTo>
                  <a:cubicBezTo>
                    <a:pt x="127808" y="237653"/>
                    <a:pt x="117385" y="248228"/>
                    <a:pt x="96589" y="248228"/>
                  </a:cubicBezTo>
                  <a:lnTo>
                    <a:pt x="22617" y="248228"/>
                  </a:lnTo>
                  <a:cubicBezTo>
                    <a:pt x="17760" y="248228"/>
                    <a:pt x="15381" y="250657"/>
                    <a:pt x="15381" y="255514"/>
                  </a:cubicBezTo>
                  <a:lnTo>
                    <a:pt x="15381" y="277726"/>
                  </a:lnTo>
                  <a:cubicBezTo>
                    <a:pt x="15381" y="282280"/>
                    <a:pt x="17810" y="284557"/>
                    <a:pt x="22617" y="284557"/>
                  </a:cubicBezTo>
                  <a:lnTo>
                    <a:pt x="102965" y="284557"/>
                  </a:lnTo>
                  <a:cubicBezTo>
                    <a:pt x="123760" y="284557"/>
                    <a:pt x="140052" y="278789"/>
                    <a:pt x="151892" y="267303"/>
                  </a:cubicBezTo>
                  <a:cubicBezTo>
                    <a:pt x="163681" y="255717"/>
                    <a:pt x="169651" y="239576"/>
                    <a:pt x="169651" y="218781"/>
                  </a:cubicBezTo>
                  <a:lnTo>
                    <a:pt x="169651" y="7235"/>
                  </a:lnTo>
                  <a:cubicBezTo>
                    <a:pt x="169651" y="2429"/>
                    <a:pt x="167122" y="0"/>
                    <a:pt x="161961" y="0"/>
                  </a:cubicBezTo>
                  <a:moveTo>
                    <a:pt x="127757" y="134638"/>
                  </a:moveTo>
                  <a:cubicBezTo>
                    <a:pt x="127757" y="158571"/>
                    <a:pt x="116069" y="170511"/>
                    <a:pt x="92694" y="170511"/>
                  </a:cubicBezTo>
                  <a:lnTo>
                    <a:pt x="72202" y="170511"/>
                  </a:lnTo>
                  <a:cubicBezTo>
                    <a:pt x="51963" y="170511"/>
                    <a:pt x="41844" y="159987"/>
                    <a:pt x="41844" y="138888"/>
                  </a:cubicBezTo>
                  <a:lnTo>
                    <a:pt x="41844" y="67952"/>
                  </a:lnTo>
                  <a:cubicBezTo>
                    <a:pt x="41844" y="46903"/>
                    <a:pt x="51963" y="36329"/>
                    <a:pt x="72202" y="36329"/>
                  </a:cubicBezTo>
                  <a:lnTo>
                    <a:pt x="123052" y="36329"/>
                  </a:lnTo>
                  <a:cubicBezTo>
                    <a:pt x="126189" y="36329"/>
                    <a:pt x="127757" y="37745"/>
                    <a:pt x="127757" y="40579"/>
                  </a:cubicBezTo>
                  <a:lnTo>
                    <a:pt x="127757" y="134638"/>
                  </a:lnTo>
                  <a:close/>
                </a:path>
              </a:pathLst>
            </a:custGeom>
            <a:solidFill>
              <a:srgbClr val="CB1E4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392" name="Google Shape;392;p18"/>
            <p:cNvSpPr/>
            <p:nvPr/>
          </p:nvSpPr>
          <p:spPr>
            <a:xfrm>
              <a:off x="866227" y="1701349"/>
              <a:ext cx="41439" cy="43918"/>
            </a:xfrm>
            <a:custGeom>
              <a:avLst/>
              <a:gdLst/>
              <a:ahLst/>
              <a:cxnLst/>
              <a:rect l="l" t="t" r="r" b="b"/>
              <a:pathLst>
                <a:path w="41439" h="43918" extrusionOk="0">
                  <a:moveTo>
                    <a:pt x="34608" y="0"/>
                  </a:moveTo>
                  <a:lnTo>
                    <a:pt x="6831" y="0"/>
                  </a:lnTo>
                  <a:cubicBezTo>
                    <a:pt x="2277" y="0"/>
                    <a:pt x="0" y="2277"/>
                    <a:pt x="0" y="6881"/>
                  </a:cubicBezTo>
                  <a:lnTo>
                    <a:pt x="0" y="36683"/>
                  </a:lnTo>
                  <a:cubicBezTo>
                    <a:pt x="0" y="41489"/>
                    <a:pt x="2277" y="43918"/>
                    <a:pt x="6831" y="43918"/>
                  </a:cubicBezTo>
                  <a:lnTo>
                    <a:pt x="34608" y="43918"/>
                  </a:lnTo>
                  <a:cubicBezTo>
                    <a:pt x="39162" y="43918"/>
                    <a:pt x="41439" y="41489"/>
                    <a:pt x="41439" y="36683"/>
                  </a:cubicBezTo>
                  <a:lnTo>
                    <a:pt x="41439" y="6831"/>
                  </a:lnTo>
                  <a:cubicBezTo>
                    <a:pt x="41489" y="2277"/>
                    <a:pt x="39213" y="0"/>
                    <a:pt x="34608" y="0"/>
                  </a:cubicBezTo>
                </a:path>
              </a:pathLst>
            </a:custGeom>
            <a:solidFill>
              <a:srgbClr val="CB1E4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393" name="Google Shape;393;p18"/>
            <p:cNvSpPr/>
            <p:nvPr/>
          </p:nvSpPr>
          <p:spPr>
            <a:xfrm>
              <a:off x="866227" y="1774310"/>
              <a:ext cx="41489" cy="217920"/>
            </a:xfrm>
            <a:custGeom>
              <a:avLst/>
              <a:gdLst/>
              <a:ahLst/>
              <a:cxnLst/>
              <a:rect l="l" t="t" r="r" b="b"/>
              <a:pathLst>
                <a:path w="41489" h="217920" extrusionOk="0">
                  <a:moveTo>
                    <a:pt x="34204" y="0"/>
                  </a:moveTo>
                  <a:lnTo>
                    <a:pt x="6831" y="0"/>
                  </a:lnTo>
                  <a:cubicBezTo>
                    <a:pt x="2277" y="0"/>
                    <a:pt x="0" y="2429"/>
                    <a:pt x="0" y="7235"/>
                  </a:cubicBezTo>
                  <a:lnTo>
                    <a:pt x="0" y="210685"/>
                  </a:lnTo>
                  <a:cubicBezTo>
                    <a:pt x="0" y="215492"/>
                    <a:pt x="2429" y="217921"/>
                    <a:pt x="7286" y="217921"/>
                  </a:cubicBezTo>
                  <a:lnTo>
                    <a:pt x="34659" y="217921"/>
                  </a:lnTo>
                  <a:cubicBezTo>
                    <a:pt x="37239" y="217921"/>
                    <a:pt x="39010" y="217415"/>
                    <a:pt x="39972" y="216453"/>
                  </a:cubicBezTo>
                  <a:cubicBezTo>
                    <a:pt x="40983" y="215441"/>
                    <a:pt x="41489" y="213519"/>
                    <a:pt x="41489" y="210685"/>
                  </a:cubicBezTo>
                  <a:lnTo>
                    <a:pt x="41489" y="7235"/>
                  </a:lnTo>
                  <a:cubicBezTo>
                    <a:pt x="41489" y="2429"/>
                    <a:pt x="39061" y="0"/>
                    <a:pt x="34204" y="0"/>
                  </a:cubicBezTo>
                </a:path>
              </a:pathLst>
            </a:custGeom>
            <a:solidFill>
              <a:srgbClr val="CB1E4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394" name="Google Shape;394;p18"/>
            <p:cNvSpPr/>
            <p:nvPr/>
          </p:nvSpPr>
          <p:spPr>
            <a:xfrm>
              <a:off x="925274" y="1701552"/>
              <a:ext cx="130337" cy="290678"/>
            </a:xfrm>
            <a:custGeom>
              <a:avLst/>
              <a:gdLst/>
              <a:ahLst/>
              <a:cxnLst/>
              <a:rect l="l" t="t" r="r" b="b"/>
              <a:pathLst>
                <a:path w="130337" h="290678" extrusionOk="0">
                  <a:moveTo>
                    <a:pt x="122596" y="254401"/>
                  </a:moveTo>
                  <a:lnTo>
                    <a:pt x="105950" y="254401"/>
                  </a:lnTo>
                  <a:cubicBezTo>
                    <a:pt x="84547" y="254401"/>
                    <a:pt x="73872" y="244029"/>
                    <a:pt x="73872" y="223233"/>
                  </a:cubicBezTo>
                  <a:lnTo>
                    <a:pt x="73872" y="113337"/>
                  </a:lnTo>
                  <a:cubicBezTo>
                    <a:pt x="73872" y="110504"/>
                    <a:pt x="75440" y="109087"/>
                    <a:pt x="78577" y="109087"/>
                  </a:cubicBezTo>
                  <a:lnTo>
                    <a:pt x="118346" y="109087"/>
                  </a:lnTo>
                  <a:cubicBezTo>
                    <a:pt x="123457" y="109087"/>
                    <a:pt x="126037" y="106810"/>
                    <a:pt x="126037" y="102256"/>
                  </a:cubicBezTo>
                  <a:lnTo>
                    <a:pt x="126037" y="80044"/>
                  </a:lnTo>
                  <a:cubicBezTo>
                    <a:pt x="126037" y="75238"/>
                    <a:pt x="123457" y="72809"/>
                    <a:pt x="118346" y="72809"/>
                  </a:cubicBezTo>
                  <a:lnTo>
                    <a:pt x="78577" y="72809"/>
                  </a:lnTo>
                  <a:cubicBezTo>
                    <a:pt x="75440" y="72809"/>
                    <a:pt x="73872" y="71342"/>
                    <a:pt x="73872" y="68508"/>
                  </a:cubicBezTo>
                  <a:lnTo>
                    <a:pt x="73872" y="7286"/>
                  </a:lnTo>
                  <a:cubicBezTo>
                    <a:pt x="73872" y="2429"/>
                    <a:pt x="71443" y="0"/>
                    <a:pt x="66636" y="0"/>
                  </a:cubicBezTo>
                  <a:lnTo>
                    <a:pt x="39719" y="0"/>
                  </a:lnTo>
                  <a:cubicBezTo>
                    <a:pt x="34608" y="0"/>
                    <a:pt x="32028" y="2429"/>
                    <a:pt x="32028" y="7286"/>
                  </a:cubicBezTo>
                  <a:lnTo>
                    <a:pt x="32028" y="68458"/>
                  </a:lnTo>
                  <a:cubicBezTo>
                    <a:pt x="32028" y="71291"/>
                    <a:pt x="30611" y="72758"/>
                    <a:pt x="27778" y="72758"/>
                  </a:cubicBezTo>
                  <a:lnTo>
                    <a:pt x="7235" y="72758"/>
                  </a:lnTo>
                  <a:cubicBezTo>
                    <a:pt x="2429" y="72758"/>
                    <a:pt x="0" y="75187"/>
                    <a:pt x="0" y="79994"/>
                  </a:cubicBezTo>
                  <a:lnTo>
                    <a:pt x="0" y="102206"/>
                  </a:lnTo>
                  <a:cubicBezTo>
                    <a:pt x="0" y="104786"/>
                    <a:pt x="455" y="106557"/>
                    <a:pt x="1518" y="107569"/>
                  </a:cubicBezTo>
                  <a:cubicBezTo>
                    <a:pt x="2530" y="108581"/>
                    <a:pt x="4402" y="109036"/>
                    <a:pt x="7235" y="109036"/>
                  </a:cubicBezTo>
                  <a:lnTo>
                    <a:pt x="27778" y="109036"/>
                  </a:lnTo>
                  <a:cubicBezTo>
                    <a:pt x="30611" y="109036"/>
                    <a:pt x="32028" y="110453"/>
                    <a:pt x="32028" y="113286"/>
                  </a:cubicBezTo>
                  <a:lnTo>
                    <a:pt x="32028" y="225308"/>
                  </a:lnTo>
                  <a:cubicBezTo>
                    <a:pt x="32028" y="246103"/>
                    <a:pt x="38049" y="262193"/>
                    <a:pt x="49990" y="273577"/>
                  </a:cubicBezTo>
                  <a:cubicBezTo>
                    <a:pt x="61931" y="285012"/>
                    <a:pt x="78476" y="290679"/>
                    <a:pt x="99575" y="290679"/>
                  </a:cubicBezTo>
                  <a:lnTo>
                    <a:pt x="122647" y="290679"/>
                  </a:lnTo>
                  <a:cubicBezTo>
                    <a:pt x="127757" y="290679"/>
                    <a:pt x="130338" y="288402"/>
                    <a:pt x="130338" y="283848"/>
                  </a:cubicBezTo>
                  <a:lnTo>
                    <a:pt x="130338" y="261636"/>
                  </a:lnTo>
                  <a:cubicBezTo>
                    <a:pt x="130287" y="256830"/>
                    <a:pt x="127757" y="254401"/>
                    <a:pt x="122596" y="254401"/>
                  </a:cubicBezTo>
                </a:path>
              </a:pathLst>
            </a:custGeom>
            <a:solidFill>
              <a:srgbClr val="CB1E4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395" name="Google Shape;395;p18"/>
            <p:cNvSpPr/>
            <p:nvPr/>
          </p:nvSpPr>
          <p:spPr>
            <a:xfrm>
              <a:off x="1075243" y="1774310"/>
              <a:ext cx="169651" cy="217920"/>
            </a:xfrm>
            <a:custGeom>
              <a:avLst/>
              <a:gdLst/>
              <a:ahLst/>
              <a:cxnLst/>
              <a:rect l="l" t="t" r="r" b="b"/>
              <a:pathLst>
                <a:path w="169651" h="217920" extrusionOk="0">
                  <a:moveTo>
                    <a:pt x="161961" y="0"/>
                  </a:moveTo>
                  <a:lnTo>
                    <a:pt x="66231" y="0"/>
                  </a:lnTo>
                  <a:cubicBezTo>
                    <a:pt x="45132" y="0"/>
                    <a:pt x="28840" y="5768"/>
                    <a:pt x="17304" y="17254"/>
                  </a:cubicBezTo>
                  <a:cubicBezTo>
                    <a:pt x="5768" y="28790"/>
                    <a:pt x="0" y="45132"/>
                    <a:pt x="0" y="66181"/>
                  </a:cubicBezTo>
                  <a:lnTo>
                    <a:pt x="0" y="151689"/>
                  </a:lnTo>
                  <a:cubicBezTo>
                    <a:pt x="0" y="172485"/>
                    <a:pt x="5768" y="188726"/>
                    <a:pt x="17304" y="200414"/>
                  </a:cubicBezTo>
                  <a:cubicBezTo>
                    <a:pt x="28840" y="212102"/>
                    <a:pt x="45183" y="217921"/>
                    <a:pt x="66231" y="217921"/>
                  </a:cubicBezTo>
                  <a:lnTo>
                    <a:pt x="82878" y="217921"/>
                  </a:lnTo>
                  <a:cubicBezTo>
                    <a:pt x="104786" y="217921"/>
                    <a:pt x="119206" y="210382"/>
                    <a:pt x="126037" y="195253"/>
                  </a:cubicBezTo>
                  <a:lnTo>
                    <a:pt x="127757" y="195253"/>
                  </a:lnTo>
                  <a:lnTo>
                    <a:pt x="127757" y="210685"/>
                  </a:lnTo>
                  <a:cubicBezTo>
                    <a:pt x="127757" y="215543"/>
                    <a:pt x="130186" y="217921"/>
                    <a:pt x="135043" y="217921"/>
                  </a:cubicBezTo>
                  <a:lnTo>
                    <a:pt x="161961" y="217921"/>
                  </a:lnTo>
                  <a:cubicBezTo>
                    <a:pt x="167122" y="217921"/>
                    <a:pt x="169651" y="215492"/>
                    <a:pt x="169651" y="210685"/>
                  </a:cubicBezTo>
                  <a:lnTo>
                    <a:pt x="169651" y="7235"/>
                  </a:lnTo>
                  <a:cubicBezTo>
                    <a:pt x="169651" y="2429"/>
                    <a:pt x="167122" y="0"/>
                    <a:pt x="161961" y="0"/>
                  </a:cubicBezTo>
                  <a:moveTo>
                    <a:pt x="127808" y="145314"/>
                  </a:moveTo>
                  <a:cubicBezTo>
                    <a:pt x="127808" y="169550"/>
                    <a:pt x="116120" y="181643"/>
                    <a:pt x="92744" y="181643"/>
                  </a:cubicBezTo>
                  <a:lnTo>
                    <a:pt x="72202" y="181643"/>
                  </a:lnTo>
                  <a:cubicBezTo>
                    <a:pt x="51710" y="181643"/>
                    <a:pt x="41439" y="171119"/>
                    <a:pt x="41439" y="150020"/>
                  </a:cubicBezTo>
                  <a:lnTo>
                    <a:pt x="41439" y="67952"/>
                  </a:lnTo>
                  <a:cubicBezTo>
                    <a:pt x="41439" y="46903"/>
                    <a:pt x="51710" y="36329"/>
                    <a:pt x="72202" y="36329"/>
                  </a:cubicBezTo>
                  <a:lnTo>
                    <a:pt x="123052" y="36329"/>
                  </a:lnTo>
                  <a:cubicBezTo>
                    <a:pt x="126189" y="36329"/>
                    <a:pt x="127757" y="37745"/>
                    <a:pt x="127757" y="40579"/>
                  </a:cubicBezTo>
                  <a:lnTo>
                    <a:pt x="127757" y="145314"/>
                  </a:lnTo>
                  <a:close/>
                </a:path>
              </a:pathLst>
            </a:custGeom>
            <a:solidFill>
              <a:srgbClr val="CB1E4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396" name="Google Shape;396;p18"/>
            <p:cNvSpPr/>
            <p:nvPr/>
          </p:nvSpPr>
          <p:spPr>
            <a:xfrm>
              <a:off x="1283348" y="1700894"/>
              <a:ext cx="41489" cy="291387"/>
            </a:xfrm>
            <a:custGeom>
              <a:avLst/>
              <a:gdLst/>
              <a:ahLst/>
              <a:cxnLst/>
              <a:rect l="l" t="t" r="r" b="b"/>
              <a:pathLst>
                <a:path w="41489" h="291387" extrusionOk="0">
                  <a:moveTo>
                    <a:pt x="34203" y="0"/>
                  </a:moveTo>
                  <a:lnTo>
                    <a:pt x="7286" y="0"/>
                  </a:lnTo>
                  <a:cubicBezTo>
                    <a:pt x="2429" y="0"/>
                    <a:pt x="0" y="2429"/>
                    <a:pt x="0" y="7286"/>
                  </a:cubicBezTo>
                  <a:lnTo>
                    <a:pt x="0" y="284152"/>
                  </a:lnTo>
                  <a:cubicBezTo>
                    <a:pt x="0" y="288959"/>
                    <a:pt x="2429" y="291387"/>
                    <a:pt x="7286" y="291387"/>
                  </a:cubicBezTo>
                  <a:lnTo>
                    <a:pt x="34203" y="291387"/>
                  </a:lnTo>
                  <a:cubicBezTo>
                    <a:pt x="39061" y="291387"/>
                    <a:pt x="41489" y="288959"/>
                    <a:pt x="41489" y="284152"/>
                  </a:cubicBezTo>
                  <a:lnTo>
                    <a:pt x="41489" y="7286"/>
                  </a:lnTo>
                  <a:cubicBezTo>
                    <a:pt x="41489" y="2479"/>
                    <a:pt x="39061" y="0"/>
                    <a:pt x="34203" y="0"/>
                  </a:cubicBezTo>
                </a:path>
              </a:pathLst>
            </a:custGeom>
            <a:solidFill>
              <a:srgbClr val="CB1E4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397" name="Google Shape;397;p18"/>
            <p:cNvSpPr/>
            <p:nvPr/>
          </p:nvSpPr>
          <p:spPr>
            <a:xfrm>
              <a:off x="1373056" y="1700338"/>
              <a:ext cx="171018" cy="291943"/>
            </a:xfrm>
            <a:custGeom>
              <a:avLst/>
              <a:gdLst/>
              <a:ahLst/>
              <a:cxnLst/>
              <a:rect l="l" t="t" r="r" b="b"/>
              <a:pathLst>
                <a:path w="171018" h="291943" extrusionOk="0">
                  <a:moveTo>
                    <a:pt x="166312" y="0"/>
                  </a:moveTo>
                  <a:lnTo>
                    <a:pt x="153916" y="0"/>
                  </a:lnTo>
                  <a:cubicBezTo>
                    <a:pt x="151032" y="0"/>
                    <a:pt x="149615" y="1720"/>
                    <a:pt x="149615" y="5161"/>
                  </a:cubicBezTo>
                  <a:lnTo>
                    <a:pt x="149615" y="138939"/>
                  </a:lnTo>
                  <a:cubicBezTo>
                    <a:pt x="149615" y="141519"/>
                    <a:pt x="148198" y="142784"/>
                    <a:pt x="145314" y="142784"/>
                  </a:cubicBezTo>
                  <a:lnTo>
                    <a:pt x="25653" y="142784"/>
                  </a:lnTo>
                  <a:cubicBezTo>
                    <a:pt x="22769" y="142784"/>
                    <a:pt x="21403" y="141519"/>
                    <a:pt x="21403" y="138939"/>
                  </a:cubicBezTo>
                  <a:lnTo>
                    <a:pt x="21403" y="5161"/>
                  </a:lnTo>
                  <a:cubicBezTo>
                    <a:pt x="21403" y="1720"/>
                    <a:pt x="19834" y="0"/>
                    <a:pt x="16697" y="0"/>
                  </a:cubicBezTo>
                  <a:lnTo>
                    <a:pt x="4301" y="0"/>
                  </a:lnTo>
                  <a:cubicBezTo>
                    <a:pt x="1417" y="0"/>
                    <a:pt x="0" y="1720"/>
                    <a:pt x="0" y="5161"/>
                  </a:cubicBezTo>
                  <a:lnTo>
                    <a:pt x="0" y="286834"/>
                  </a:lnTo>
                  <a:cubicBezTo>
                    <a:pt x="0" y="290274"/>
                    <a:pt x="1417" y="291944"/>
                    <a:pt x="4301" y="291944"/>
                  </a:cubicBezTo>
                  <a:lnTo>
                    <a:pt x="16697" y="291944"/>
                  </a:lnTo>
                  <a:cubicBezTo>
                    <a:pt x="19834" y="291944"/>
                    <a:pt x="21403" y="290274"/>
                    <a:pt x="21403" y="286834"/>
                  </a:cubicBezTo>
                  <a:lnTo>
                    <a:pt x="21403" y="165907"/>
                  </a:lnTo>
                  <a:cubicBezTo>
                    <a:pt x="21403" y="163377"/>
                    <a:pt x="22819" y="162062"/>
                    <a:pt x="25653" y="162062"/>
                  </a:cubicBezTo>
                  <a:lnTo>
                    <a:pt x="145314" y="162062"/>
                  </a:lnTo>
                  <a:cubicBezTo>
                    <a:pt x="148198" y="162062"/>
                    <a:pt x="149615" y="163377"/>
                    <a:pt x="149615" y="165907"/>
                  </a:cubicBezTo>
                  <a:lnTo>
                    <a:pt x="149615" y="286834"/>
                  </a:lnTo>
                  <a:cubicBezTo>
                    <a:pt x="149615" y="290274"/>
                    <a:pt x="151032" y="291944"/>
                    <a:pt x="153916" y="291944"/>
                  </a:cubicBezTo>
                  <a:lnTo>
                    <a:pt x="166312" y="291944"/>
                  </a:lnTo>
                  <a:cubicBezTo>
                    <a:pt x="169449" y="291944"/>
                    <a:pt x="171018" y="290274"/>
                    <a:pt x="171018" y="286834"/>
                  </a:cubicBezTo>
                  <a:lnTo>
                    <a:pt x="171018" y="5161"/>
                  </a:lnTo>
                  <a:cubicBezTo>
                    <a:pt x="171068" y="1720"/>
                    <a:pt x="169500" y="0"/>
                    <a:pt x="166312" y="0"/>
                  </a:cubicBezTo>
                </a:path>
              </a:pathLst>
            </a:custGeom>
            <a:solidFill>
              <a:srgbClr val="33383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398" name="Google Shape;398;p18"/>
            <p:cNvSpPr/>
            <p:nvPr/>
          </p:nvSpPr>
          <p:spPr>
            <a:xfrm>
              <a:off x="1591129" y="1774310"/>
              <a:ext cx="156799" cy="217971"/>
            </a:xfrm>
            <a:custGeom>
              <a:avLst/>
              <a:gdLst/>
              <a:ahLst/>
              <a:cxnLst/>
              <a:rect l="l" t="t" r="r" b="b"/>
              <a:pathLst>
                <a:path w="156799" h="217971" extrusionOk="0">
                  <a:moveTo>
                    <a:pt x="96539" y="0"/>
                  </a:moveTo>
                  <a:lnTo>
                    <a:pt x="59806" y="0"/>
                  </a:lnTo>
                  <a:cubicBezTo>
                    <a:pt x="41287" y="0"/>
                    <a:pt x="26715" y="5414"/>
                    <a:pt x="15989" y="16242"/>
                  </a:cubicBezTo>
                  <a:cubicBezTo>
                    <a:pt x="5313" y="27069"/>
                    <a:pt x="0" y="41844"/>
                    <a:pt x="0" y="60666"/>
                  </a:cubicBezTo>
                  <a:lnTo>
                    <a:pt x="0" y="157255"/>
                  </a:lnTo>
                  <a:cubicBezTo>
                    <a:pt x="0" y="176077"/>
                    <a:pt x="5313" y="190902"/>
                    <a:pt x="15989" y="201730"/>
                  </a:cubicBezTo>
                  <a:cubicBezTo>
                    <a:pt x="26715" y="212557"/>
                    <a:pt x="41287" y="217971"/>
                    <a:pt x="59806" y="217971"/>
                  </a:cubicBezTo>
                  <a:lnTo>
                    <a:pt x="96539" y="217971"/>
                  </a:lnTo>
                  <a:cubicBezTo>
                    <a:pt x="115108" y="217971"/>
                    <a:pt x="129781" y="212557"/>
                    <a:pt x="140609" y="201730"/>
                  </a:cubicBezTo>
                  <a:cubicBezTo>
                    <a:pt x="151437" y="190902"/>
                    <a:pt x="156800" y="176077"/>
                    <a:pt x="156800" y="157255"/>
                  </a:cubicBezTo>
                  <a:lnTo>
                    <a:pt x="156800" y="60666"/>
                  </a:lnTo>
                  <a:cubicBezTo>
                    <a:pt x="156800" y="41844"/>
                    <a:pt x="151386" y="27069"/>
                    <a:pt x="140609" y="16242"/>
                  </a:cubicBezTo>
                  <a:cubicBezTo>
                    <a:pt x="129781" y="5414"/>
                    <a:pt x="115108" y="0"/>
                    <a:pt x="96539" y="0"/>
                  </a:cubicBezTo>
                  <a:moveTo>
                    <a:pt x="135499" y="156850"/>
                  </a:moveTo>
                  <a:cubicBezTo>
                    <a:pt x="135499" y="170258"/>
                    <a:pt x="131957" y="180580"/>
                    <a:pt x="124974" y="187866"/>
                  </a:cubicBezTo>
                  <a:cubicBezTo>
                    <a:pt x="117992" y="195102"/>
                    <a:pt x="107974" y="198744"/>
                    <a:pt x="94869" y="198744"/>
                  </a:cubicBezTo>
                  <a:lnTo>
                    <a:pt x="61526" y="198744"/>
                  </a:lnTo>
                  <a:cubicBezTo>
                    <a:pt x="48421" y="198744"/>
                    <a:pt x="38403" y="195102"/>
                    <a:pt x="31623" y="187866"/>
                  </a:cubicBezTo>
                  <a:cubicBezTo>
                    <a:pt x="24792" y="180580"/>
                    <a:pt x="21352" y="170258"/>
                    <a:pt x="21352" y="156850"/>
                  </a:cubicBezTo>
                  <a:lnTo>
                    <a:pt x="21352" y="61121"/>
                  </a:lnTo>
                  <a:cubicBezTo>
                    <a:pt x="21352" y="47713"/>
                    <a:pt x="24792" y="37340"/>
                    <a:pt x="31623" y="30105"/>
                  </a:cubicBezTo>
                  <a:cubicBezTo>
                    <a:pt x="38454" y="22819"/>
                    <a:pt x="48421" y="19176"/>
                    <a:pt x="61526" y="19176"/>
                  </a:cubicBezTo>
                  <a:lnTo>
                    <a:pt x="94869" y="19176"/>
                  </a:lnTo>
                  <a:cubicBezTo>
                    <a:pt x="107974" y="19176"/>
                    <a:pt x="118043" y="22819"/>
                    <a:pt x="124974" y="30105"/>
                  </a:cubicBezTo>
                  <a:cubicBezTo>
                    <a:pt x="131957" y="37340"/>
                    <a:pt x="135499" y="47713"/>
                    <a:pt x="135499" y="61121"/>
                  </a:cubicBezTo>
                  <a:lnTo>
                    <a:pt x="135499" y="156850"/>
                  </a:lnTo>
                  <a:close/>
                </a:path>
              </a:pathLst>
            </a:custGeom>
            <a:solidFill>
              <a:srgbClr val="33383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399" name="Google Shape;399;p18"/>
            <p:cNvSpPr/>
            <p:nvPr/>
          </p:nvSpPr>
          <p:spPr>
            <a:xfrm>
              <a:off x="1788204" y="1774310"/>
              <a:ext cx="154674" cy="217971"/>
            </a:xfrm>
            <a:custGeom>
              <a:avLst/>
              <a:gdLst/>
              <a:ahLst/>
              <a:cxnLst/>
              <a:rect l="l" t="t" r="r" b="b"/>
              <a:pathLst>
                <a:path w="154674" h="217971" extrusionOk="0">
                  <a:moveTo>
                    <a:pt x="150374" y="0"/>
                  </a:moveTo>
                  <a:lnTo>
                    <a:pt x="138028" y="0"/>
                  </a:lnTo>
                  <a:cubicBezTo>
                    <a:pt x="134891" y="0"/>
                    <a:pt x="133323" y="1670"/>
                    <a:pt x="133323" y="5110"/>
                  </a:cubicBezTo>
                  <a:lnTo>
                    <a:pt x="133323" y="156850"/>
                  </a:lnTo>
                  <a:cubicBezTo>
                    <a:pt x="133323" y="170258"/>
                    <a:pt x="129376" y="180580"/>
                    <a:pt x="121584" y="187866"/>
                  </a:cubicBezTo>
                  <a:cubicBezTo>
                    <a:pt x="113742" y="195102"/>
                    <a:pt x="103015" y="198744"/>
                    <a:pt x="89304" y="198744"/>
                  </a:cubicBezTo>
                  <a:lnTo>
                    <a:pt x="61526" y="198744"/>
                  </a:lnTo>
                  <a:cubicBezTo>
                    <a:pt x="48421" y="198744"/>
                    <a:pt x="38454" y="195051"/>
                    <a:pt x="31572" y="187613"/>
                  </a:cubicBezTo>
                  <a:cubicBezTo>
                    <a:pt x="24742" y="180226"/>
                    <a:pt x="21301" y="169803"/>
                    <a:pt x="21301" y="156446"/>
                  </a:cubicBezTo>
                  <a:lnTo>
                    <a:pt x="21301" y="5110"/>
                  </a:lnTo>
                  <a:cubicBezTo>
                    <a:pt x="21301" y="1720"/>
                    <a:pt x="19733" y="0"/>
                    <a:pt x="16646" y="0"/>
                  </a:cubicBezTo>
                  <a:lnTo>
                    <a:pt x="4250" y="0"/>
                  </a:lnTo>
                  <a:cubicBezTo>
                    <a:pt x="1417" y="0"/>
                    <a:pt x="0" y="1670"/>
                    <a:pt x="0" y="5110"/>
                  </a:cubicBezTo>
                  <a:lnTo>
                    <a:pt x="0" y="157255"/>
                  </a:lnTo>
                  <a:cubicBezTo>
                    <a:pt x="0" y="176077"/>
                    <a:pt x="5262" y="190902"/>
                    <a:pt x="15786" y="201730"/>
                  </a:cubicBezTo>
                  <a:cubicBezTo>
                    <a:pt x="26310" y="212557"/>
                    <a:pt x="40730" y="217971"/>
                    <a:pt x="58996" y="217971"/>
                  </a:cubicBezTo>
                  <a:lnTo>
                    <a:pt x="87178" y="217971"/>
                  </a:lnTo>
                  <a:cubicBezTo>
                    <a:pt x="109391" y="217971"/>
                    <a:pt x="124215" y="210584"/>
                    <a:pt x="131602" y="195759"/>
                  </a:cubicBezTo>
                  <a:lnTo>
                    <a:pt x="133323" y="195759"/>
                  </a:lnTo>
                  <a:lnTo>
                    <a:pt x="133323" y="212861"/>
                  </a:lnTo>
                  <a:cubicBezTo>
                    <a:pt x="133323" y="216302"/>
                    <a:pt x="134891" y="217971"/>
                    <a:pt x="138028" y="217971"/>
                  </a:cubicBezTo>
                  <a:lnTo>
                    <a:pt x="150374" y="217971"/>
                  </a:lnTo>
                  <a:cubicBezTo>
                    <a:pt x="153207" y="217971"/>
                    <a:pt x="154675" y="216302"/>
                    <a:pt x="154675" y="212861"/>
                  </a:cubicBezTo>
                  <a:lnTo>
                    <a:pt x="154675" y="5110"/>
                  </a:lnTo>
                  <a:cubicBezTo>
                    <a:pt x="154675" y="1720"/>
                    <a:pt x="153207" y="0"/>
                    <a:pt x="150374" y="0"/>
                  </a:cubicBezTo>
                </a:path>
              </a:pathLst>
            </a:custGeom>
            <a:solidFill>
              <a:srgbClr val="33383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400" name="Google Shape;400;p18"/>
            <p:cNvSpPr/>
            <p:nvPr/>
          </p:nvSpPr>
          <p:spPr>
            <a:xfrm>
              <a:off x="1979207" y="1774361"/>
              <a:ext cx="139849" cy="217971"/>
            </a:xfrm>
            <a:custGeom>
              <a:avLst/>
              <a:gdLst/>
              <a:ahLst/>
              <a:cxnLst/>
              <a:rect l="l" t="t" r="r" b="b"/>
              <a:pathLst>
                <a:path w="139849" h="217971" extrusionOk="0">
                  <a:moveTo>
                    <a:pt x="102560" y="105950"/>
                  </a:moveTo>
                  <a:lnTo>
                    <a:pt x="49130" y="84547"/>
                  </a:lnTo>
                  <a:cubicBezTo>
                    <a:pt x="40022" y="81410"/>
                    <a:pt x="33242" y="77565"/>
                    <a:pt x="28840" y="73011"/>
                  </a:cubicBezTo>
                  <a:cubicBezTo>
                    <a:pt x="24438" y="68458"/>
                    <a:pt x="22212" y="62184"/>
                    <a:pt x="22212" y="54189"/>
                  </a:cubicBezTo>
                  <a:lnTo>
                    <a:pt x="22212" y="44373"/>
                  </a:lnTo>
                  <a:cubicBezTo>
                    <a:pt x="22212" y="37543"/>
                    <a:pt x="25147" y="31572"/>
                    <a:pt x="30965" y="26462"/>
                  </a:cubicBezTo>
                  <a:cubicBezTo>
                    <a:pt x="36835" y="21352"/>
                    <a:pt x="45588" y="18771"/>
                    <a:pt x="57276" y="18771"/>
                  </a:cubicBezTo>
                  <a:lnTo>
                    <a:pt x="124367" y="18771"/>
                  </a:lnTo>
                  <a:cubicBezTo>
                    <a:pt x="127504" y="18771"/>
                    <a:pt x="129073" y="17355"/>
                    <a:pt x="129073" y="14521"/>
                  </a:cubicBezTo>
                  <a:lnTo>
                    <a:pt x="129073" y="4655"/>
                  </a:lnTo>
                  <a:cubicBezTo>
                    <a:pt x="129073" y="1518"/>
                    <a:pt x="127504" y="0"/>
                    <a:pt x="124367" y="0"/>
                  </a:cubicBezTo>
                  <a:lnTo>
                    <a:pt x="55151" y="0"/>
                  </a:lnTo>
                  <a:cubicBezTo>
                    <a:pt x="18367" y="0"/>
                    <a:pt x="0" y="16646"/>
                    <a:pt x="0" y="49990"/>
                  </a:cubicBezTo>
                  <a:cubicBezTo>
                    <a:pt x="0" y="63651"/>
                    <a:pt x="3036" y="74377"/>
                    <a:pt x="9209" y="82018"/>
                  </a:cubicBezTo>
                  <a:cubicBezTo>
                    <a:pt x="15331" y="89708"/>
                    <a:pt x="25703" y="96438"/>
                    <a:pt x="40224" y="102104"/>
                  </a:cubicBezTo>
                  <a:lnTo>
                    <a:pt x="93655" y="122647"/>
                  </a:lnTo>
                  <a:cubicBezTo>
                    <a:pt x="109643" y="128364"/>
                    <a:pt x="117638" y="140457"/>
                    <a:pt x="117638" y="158975"/>
                  </a:cubicBezTo>
                  <a:lnTo>
                    <a:pt x="117638" y="169247"/>
                  </a:lnTo>
                  <a:cubicBezTo>
                    <a:pt x="117638" y="189182"/>
                    <a:pt x="104786" y="199149"/>
                    <a:pt x="79184" y="199149"/>
                  </a:cubicBezTo>
                  <a:lnTo>
                    <a:pt x="6932" y="199149"/>
                  </a:lnTo>
                  <a:cubicBezTo>
                    <a:pt x="3795" y="199149"/>
                    <a:pt x="2226" y="200617"/>
                    <a:pt x="2226" y="203450"/>
                  </a:cubicBezTo>
                  <a:lnTo>
                    <a:pt x="2226" y="213266"/>
                  </a:lnTo>
                  <a:cubicBezTo>
                    <a:pt x="2226" y="216453"/>
                    <a:pt x="3795" y="217971"/>
                    <a:pt x="6932" y="217971"/>
                  </a:cubicBezTo>
                  <a:lnTo>
                    <a:pt x="81309" y="217971"/>
                  </a:lnTo>
                  <a:cubicBezTo>
                    <a:pt x="101244" y="217971"/>
                    <a:pt x="115968" y="213873"/>
                    <a:pt x="125531" y="205575"/>
                  </a:cubicBezTo>
                  <a:cubicBezTo>
                    <a:pt x="135043" y="197328"/>
                    <a:pt x="139850" y="184628"/>
                    <a:pt x="139850" y="167526"/>
                  </a:cubicBezTo>
                  <a:cubicBezTo>
                    <a:pt x="139850" y="150424"/>
                    <a:pt x="137371" y="137118"/>
                    <a:pt x="132361" y="127555"/>
                  </a:cubicBezTo>
                  <a:cubicBezTo>
                    <a:pt x="127251" y="117992"/>
                    <a:pt x="117334" y="110757"/>
                    <a:pt x="102560" y="105950"/>
                  </a:cubicBezTo>
                </a:path>
              </a:pathLst>
            </a:custGeom>
            <a:solidFill>
              <a:srgbClr val="33383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401" name="Google Shape;401;p18"/>
            <p:cNvSpPr/>
            <p:nvPr/>
          </p:nvSpPr>
          <p:spPr>
            <a:xfrm>
              <a:off x="2152704" y="1774310"/>
              <a:ext cx="156850" cy="217971"/>
            </a:xfrm>
            <a:custGeom>
              <a:avLst/>
              <a:gdLst/>
              <a:ahLst/>
              <a:cxnLst/>
              <a:rect l="l" t="t" r="r" b="b"/>
              <a:pathLst>
                <a:path w="156850" h="217971" extrusionOk="0">
                  <a:moveTo>
                    <a:pt x="96589" y="0"/>
                  </a:moveTo>
                  <a:lnTo>
                    <a:pt x="59856" y="0"/>
                  </a:lnTo>
                  <a:cubicBezTo>
                    <a:pt x="41287" y="0"/>
                    <a:pt x="26715" y="5414"/>
                    <a:pt x="16039" y="16242"/>
                  </a:cubicBezTo>
                  <a:cubicBezTo>
                    <a:pt x="5363" y="27069"/>
                    <a:pt x="0" y="41844"/>
                    <a:pt x="0" y="60666"/>
                  </a:cubicBezTo>
                  <a:lnTo>
                    <a:pt x="0" y="157255"/>
                  </a:lnTo>
                  <a:cubicBezTo>
                    <a:pt x="0" y="176077"/>
                    <a:pt x="5363" y="190902"/>
                    <a:pt x="16039" y="201730"/>
                  </a:cubicBezTo>
                  <a:cubicBezTo>
                    <a:pt x="26715" y="212557"/>
                    <a:pt x="41338" y="217971"/>
                    <a:pt x="59856" y="217971"/>
                  </a:cubicBezTo>
                  <a:lnTo>
                    <a:pt x="149160" y="217971"/>
                  </a:lnTo>
                  <a:cubicBezTo>
                    <a:pt x="152297" y="217971"/>
                    <a:pt x="153865" y="216453"/>
                    <a:pt x="153865" y="213266"/>
                  </a:cubicBezTo>
                  <a:lnTo>
                    <a:pt x="153865" y="203450"/>
                  </a:lnTo>
                  <a:cubicBezTo>
                    <a:pt x="153865" y="200313"/>
                    <a:pt x="152297" y="198744"/>
                    <a:pt x="149160" y="198744"/>
                  </a:cubicBezTo>
                  <a:lnTo>
                    <a:pt x="61526" y="198744"/>
                  </a:lnTo>
                  <a:cubicBezTo>
                    <a:pt x="48421" y="198744"/>
                    <a:pt x="38454" y="195102"/>
                    <a:pt x="31623" y="187866"/>
                  </a:cubicBezTo>
                  <a:cubicBezTo>
                    <a:pt x="24792" y="180580"/>
                    <a:pt x="21352" y="170258"/>
                    <a:pt x="21352" y="156850"/>
                  </a:cubicBezTo>
                  <a:lnTo>
                    <a:pt x="21352" y="123962"/>
                  </a:lnTo>
                  <a:cubicBezTo>
                    <a:pt x="21352" y="121382"/>
                    <a:pt x="22617" y="120117"/>
                    <a:pt x="25197" y="120117"/>
                  </a:cubicBezTo>
                  <a:lnTo>
                    <a:pt x="151740" y="120117"/>
                  </a:lnTo>
                  <a:cubicBezTo>
                    <a:pt x="155181" y="120117"/>
                    <a:pt x="156850" y="118397"/>
                    <a:pt x="156850" y="115007"/>
                  </a:cubicBezTo>
                  <a:lnTo>
                    <a:pt x="156850" y="60666"/>
                  </a:lnTo>
                  <a:cubicBezTo>
                    <a:pt x="156850" y="41844"/>
                    <a:pt x="151437" y="27069"/>
                    <a:pt x="140609" y="16242"/>
                  </a:cubicBezTo>
                  <a:cubicBezTo>
                    <a:pt x="129781" y="5414"/>
                    <a:pt x="115108" y="0"/>
                    <a:pt x="96589" y="0"/>
                  </a:cubicBezTo>
                  <a:moveTo>
                    <a:pt x="135499" y="99170"/>
                  </a:moveTo>
                  <a:cubicBezTo>
                    <a:pt x="135499" y="101750"/>
                    <a:pt x="134234" y="103015"/>
                    <a:pt x="131653" y="103015"/>
                  </a:cubicBezTo>
                  <a:lnTo>
                    <a:pt x="25197" y="103015"/>
                  </a:lnTo>
                  <a:cubicBezTo>
                    <a:pt x="22617" y="103015"/>
                    <a:pt x="21352" y="101700"/>
                    <a:pt x="21352" y="99170"/>
                  </a:cubicBezTo>
                  <a:lnTo>
                    <a:pt x="21352" y="61121"/>
                  </a:lnTo>
                  <a:cubicBezTo>
                    <a:pt x="21352" y="47713"/>
                    <a:pt x="24792" y="37391"/>
                    <a:pt x="31623" y="30105"/>
                  </a:cubicBezTo>
                  <a:cubicBezTo>
                    <a:pt x="38454" y="22819"/>
                    <a:pt x="48421" y="19176"/>
                    <a:pt x="61526" y="19176"/>
                  </a:cubicBezTo>
                  <a:lnTo>
                    <a:pt x="95325" y="19176"/>
                  </a:lnTo>
                  <a:cubicBezTo>
                    <a:pt x="108429" y="19176"/>
                    <a:pt x="118397" y="22819"/>
                    <a:pt x="125227" y="30105"/>
                  </a:cubicBezTo>
                  <a:cubicBezTo>
                    <a:pt x="132058" y="37340"/>
                    <a:pt x="135499" y="47713"/>
                    <a:pt x="135499" y="61121"/>
                  </a:cubicBezTo>
                  <a:lnTo>
                    <a:pt x="135499" y="99170"/>
                  </a:lnTo>
                  <a:close/>
                </a:path>
              </a:pathLst>
            </a:custGeom>
            <a:solidFill>
              <a:srgbClr val="33383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402" name="Google Shape;402;p18"/>
            <p:cNvSpPr/>
            <p:nvPr/>
          </p:nvSpPr>
          <p:spPr>
            <a:xfrm>
              <a:off x="2393798" y="1774382"/>
              <a:ext cx="166312" cy="217955"/>
            </a:xfrm>
            <a:custGeom>
              <a:avLst/>
              <a:gdLst/>
              <a:ahLst/>
              <a:cxnLst/>
              <a:rect l="l" t="t" r="r" b="b"/>
              <a:pathLst>
                <a:path w="166312" h="217955" extrusionOk="0">
                  <a:moveTo>
                    <a:pt x="161101" y="95556"/>
                  </a:moveTo>
                  <a:lnTo>
                    <a:pt x="7539" y="839"/>
                  </a:lnTo>
                  <a:cubicBezTo>
                    <a:pt x="3542" y="-1286"/>
                    <a:pt x="0" y="839"/>
                    <a:pt x="0" y="4836"/>
                  </a:cubicBezTo>
                  <a:lnTo>
                    <a:pt x="0" y="10806"/>
                  </a:lnTo>
                  <a:cubicBezTo>
                    <a:pt x="0" y="17232"/>
                    <a:pt x="1872" y="18295"/>
                    <a:pt x="4402" y="19914"/>
                  </a:cubicBezTo>
                  <a:lnTo>
                    <a:pt x="147187" y="108964"/>
                  </a:lnTo>
                  <a:lnTo>
                    <a:pt x="4402" y="198015"/>
                  </a:lnTo>
                  <a:cubicBezTo>
                    <a:pt x="1872" y="199583"/>
                    <a:pt x="0" y="200646"/>
                    <a:pt x="0" y="207122"/>
                  </a:cubicBezTo>
                  <a:lnTo>
                    <a:pt x="0" y="213092"/>
                  </a:lnTo>
                  <a:cubicBezTo>
                    <a:pt x="0" y="217140"/>
                    <a:pt x="3592" y="219215"/>
                    <a:pt x="7539" y="217140"/>
                  </a:cubicBezTo>
                  <a:lnTo>
                    <a:pt x="161101" y="122372"/>
                  </a:lnTo>
                  <a:cubicBezTo>
                    <a:pt x="164491" y="119893"/>
                    <a:pt x="166312" y="117616"/>
                    <a:pt x="166312" y="112101"/>
                  </a:cubicBezTo>
                  <a:lnTo>
                    <a:pt x="166312" y="109015"/>
                  </a:lnTo>
                  <a:lnTo>
                    <a:pt x="166312" y="108964"/>
                  </a:lnTo>
                  <a:lnTo>
                    <a:pt x="166312" y="105878"/>
                  </a:lnTo>
                  <a:cubicBezTo>
                    <a:pt x="166262" y="100312"/>
                    <a:pt x="164491" y="97985"/>
                    <a:pt x="161101" y="95556"/>
                  </a:cubicBezTo>
                </a:path>
              </a:pathLst>
            </a:custGeom>
            <a:solidFill>
              <a:srgbClr val="33383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403" name="Google Shape;403;p18"/>
            <p:cNvSpPr/>
            <p:nvPr/>
          </p:nvSpPr>
          <p:spPr>
            <a:xfrm>
              <a:off x="1373663" y="2085936"/>
              <a:ext cx="71796" cy="105140"/>
            </a:xfrm>
            <a:custGeom>
              <a:avLst/>
              <a:gdLst/>
              <a:ahLst/>
              <a:cxnLst/>
              <a:rect l="l" t="t" r="r" b="b"/>
              <a:pathLst>
                <a:path w="71796" h="105140" extrusionOk="0">
                  <a:moveTo>
                    <a:pt x="44778" y="105140"/>
                  </a:moveTo>
                  <a:lnTo>
                    <a:pt x="26968" y="105140"/>
                  </a:lnTo>
                  <a:cubicBezTo>
                    <a:pt x="18367" y="105140"/>
                    <a:pt x="11688" y="102863"/>
                    <a:pt x="7033" y="98259"/>
                  </a:cubicBezTo>
                  <a:cubicBezTo>
                    <a:pt x="2327" y="93705"/>
                    <a:pt x="0" y="87077"/>
                    <a:pt x="0" y="78476"/>
                  </a:cubicBezTo>
                  <a:lnTo>
                    <a:pt x="0" y="26665"/>
                  </a:lnTo>
                  <a:cubicBezTo>
                    <a:pt x="0" y="18063"/>
                    <a:pt x="2327" y="11486"/>
                    <a:pt x="7033" y="6881"/>
                  </a:cubicBezTo>
                  <a:cubicBezTo>
                    <a:pt x="11738" y="2277"/>
                    <a:pt x="18367" y="0"/>
                    <a:pt x="26968" y="0"/>
                  </a:cubicBezTo>
                  <a:lnTo>
                    <a:pt x="44778" y="0"/>
                  </a:lnTo>
                  <a:cubicBezTo>
                    <a:pt x="53279" y="0"/>
                    <a:pt x="59907" y="2327"/>
                    <a:pt x="64663" y="6932"/>
                  </a:cubicBezTo>
                  <a:cubicBezTo>
                    <a:pt x="69419" y="11587"/>
                    <a:pt x="71797" y="18114"/>
                    <a:pt x="71797" y="26614"/>
                  </a:cubicBezTo>
                  <a:lnTo>
                    <a:pt x="71797" y="34355"/>
                  </a:lnTo>
                  <a:cubicBezTo>
                    <a:pt x="71797" y="36733"/>
                    <a:pt x="70583" y="37948"/>
                    <a:pt x="68205" y="37948"/>
                  </a:cubicBezTo>
                  <a:lnTo>
                    <a:pt x="54493" y="37948"/>
                  </a:lnTo>
                  <a:cubicBezTo>
                    <a:pt x="52216" y="37948"/>
                    <a:pt x="51052" y="36733"/>
                    <a:pt x="51052" y="34355"/>
                  </a:cubicBezTo>
                  <a:lnTo>
                    <a:pt x="51052" y="27626"/>
                  </a:lnTo>
                  <a:cubicBezTo>
                    <a:pt x="51052" y="24135"/>
                    <a:pt x="50293" y="21655"/>
                    <a:pt x="48826" y="20188"/>
                  </a:cubicBezTo>
                  <a:cubicBezTo>
                    <a:pt x="47359" y="18721"/>
                    <a:pt x="44879" y="17962"/>
                    <a:pt x="41388" y="17962"/>
                  </a:cubicBezTo>
                  <a:lnTo>
                    <a:pt x="30257" y="17962"/>
                  </a:lnTo>
                  <a:cubicBezTo>
                    <a:pt x="26867" y="17962"/>
                    <a:pt x="24438" y="18670"/>
                    <a:pt x="22971" y="20188"/>
                  </a:cubicBezTo>
                  <a:cubicBezTo>
                    <a:pt x="21504" y="21655"/>
                    <a:pt x="20745" y="24135"/>
                    <a:pt x="20745" y="27626"/>
                  </a:cubicBezTo>
                  <a:lnTo>
                    <a:pt x="20745" y="77514"/>
                  </a:lnTo>
                  <a:cubicBezTo>
                    <a:pt x="20745" y="81006"/>
                    <a:pt x="21504" y="83485"/>
                    <a:pt x="22971" y="84952"/>
                  </a:cubicBezTo>
                  <a:cubicBezTo>
                    <a:pt x="24438" y="86419"/>
                    <a:pt x="26867" y="87128"/>
                    <a:pt x="30257" y="87128"/>
                  </a:cubicBezTo>
                  <a:lnTo>
                    <a:pt x="41388" y="87128"/>
                  </a:lnTo>
                  <a:cubicBezTo>
                    <a:pt x="44879" y="87128"/>
                    <a:pt x="47359" y="86419"/>
                    <a:pt x="48826" y="84952"/>
                  </a:cubicBezTo>
                  <a:cubicBezTo>
                    <a:pt x="50293" y="83485"/>
                    <a:pt x="51052" y="81006"/>
                    <a:pt x="51052" y="77514"/>
                  </a:cubicBezTo>
                  <a:lnTo>
                    <a:pt x="51052" y="70785"/>
                  </a:lnTo>
                  <a:cubicBezTo>
                    <a:pt x="51052" y="68407"/>
                    <a:pt x="52165" y="67193"/>
                    <a:pt x="54493" y="67193"/>
                  </a:cubicBezTo>
                  <a:lnTo>
                    <a:pt x="68205" y="67193"/>
                  </a:lnTo>
                  <a:cubicBezTo>
                    <a:pt x="70583" y="67193"/>
                    <a:pt x="71797" y="68407"/>
                    <a:pt x="71797" y="70785"/>
                  </a:cubicBezTo>
                  <a:lnTo>
                    <a:pt x="71797" y="78476"/>
                  </a:lnTo>
                  <a:cubicBezTo>
                    <a:pt x="71797" y="86976"/>
                    <a:pt x="69419" y="93554"/>
                    <a:pt x="64663" y="98158"/>
                  </a:cubicBezTo>
                  <a:cubicBezTo>
                    <a:pt x="59907" y="102813"/>
                    <a:pt x="53279" y="105140"/>
                    <a:pt x="44778" y="105140"/>
                  </a:cubicBezTo>
                </a:path>
              </a:pathLst>
            </a:custGeom>
            <a:solidFill>
              <a:srgbClr val="33383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404" name="Google Shape;404;p18"/>
            <p:cNvSpPr/>
            <p:nvPr/>
          </p:nvSpPr>
          <p:spPr>
            <a:xfrm>
              <a:off x="1459931" y="2107642"/>
              <a:ext cx="68508" cy="83434"/>
            </a:xfrm>
            <a:custGeom>
              <a:avLst/>
              <a:gdLst/>
              <a:ahLst/>
              <a:cxnLst/>
              <a:rect l="l" t="t" r="r" b="b"/>
              <a:pathLst>
                <a:path w="68508" h="83434" extrusionOk="0">
                  <a:moveTo>
                    <a:pt x="41540" y="83434"/>
                  </a:moveTo>
                  <a:lnTo>
                    <a:pt x="26968" y="83434"/>
                  </a:lnTo>
                  <a:cubicBezTo>
                    <a:pt x="18367" y="83434"/>
                    <a:pt x="11688" y="81157"/>
                    <a:pt x="7033" y="76553"/>
                  </a:cubicBezTo>
                  <a:cubicBezTo>
                    <a:pt x="2327" y="71999"/>
                    <a:pt x="0" y="65371"/>
                    <a:pt x="0" y="56770"/>
                  </a:cubicBezTo>
                  <a:lnTo>
                    <a:pt x="0" y="26665"/>
                  </a:lnTo>
                  <a:cubicBezTo>
                    <a:pt x="0" y="18063"/>
                    <a:pt x="2327" y="11435"/>
                    <a:pt x="7033" y="6881"/>
                  </a:cubicBezTo>
                  <a:cubicBezTo>
                    <a:pt x="11739" y="2327"/>
                    <a:pt x="18367" y="0"/>
                    <a:pt x="26968" y="0"/>
                  </a:cubicBezTo>
                  <a:lnTo>
                    <a:pt x="41540" y="0"/>
                  </a:lnTo>
                  <a:cubicBezTo>
                    <a:pt x="50040" y="0"/>
                    <a:pt x="56669" y="2327"/>
                    <a:pt x="61374" y="6932"/>
                  </a:cubicBezTo>
                  <a:cubicBezTo>
                    <a:pt x="66130" y="11587"/>
                    <a:pt x="68508" y="18114"/>
                    <a:pt x="68508" y="26614"/>
                  </a:cubicBezTo>
                  <a:lnTo>
                    <a:pt x="68508" y="56719"/>
                  </a:lnTo>
                  <a:cubicBezTo>
                    <a:pt x="68508" y="65219"/>
                    <a:pt x="66130" y="71797"/>
                    <a:pt x="61374" y="76401"/>
                  </a:cubicBezTo>
                  <a:cubicBezTo>
                    <a:pt x="56669" y="81107"/>
                    <a:pt x="50040" y="83434"/>
                    <a:pt x="41540" y="83434"/>
                  </a:cubicBezTo>
                  <a:moveTo>
                    <a:pt x="30105" y="65624"/>
                  </a:moveTo>
                  <a:lnTo>
                    <a:pt x="38454" y="65624"/>
                  </a:lnTo>
                  <a:cubicBezTo>
                    <a:pt x="41945" y="65624"/>
                    <a:pt x="44424" y="64916"/>
                    <a:pt x="45891" y="63499"/>
                  </a:cubicBezTo>
                  <a:cubicBezTo>
                    <a:pt x="47359" y="62082"/>
                    <a:pt x="48118" y="59654"/>
                    <a:pt x="48118" y="56163"/>
                  </a:cubicBezTo>
                  <a:lnTo>
                    <a:pt x="48118" y="27322"/>
                  </a:lnTo>
                  <a:cubicBezTo>
                    <a:pt x="48118" y="23831"/>
                    <a:pt x="47359" y="21402"/>
                    <a:pt x="45891" y="19986"/>
                  </a:cubicBezTo>
                  <a:cubicBezTo>
                    <a:pt x="44424" y="18569"/>
                    <a:pt x="41945" y="17861"/>
                    <a:pt x="38454" y="17861"/>
                  </a:cubicBezTo>
                  <a:lnTo>
                    <a:pt x="30105" y="17861"/>
                  </a:lnTo>
                  <a:cubicBezTo>
                    <a:pt x="26614" y="17861"/>
                    <a:pt x="24185" y="18569"/>
                    <a:pt x="22769" y="19986"/>
                  </a:cubicBezTo>
                  <a:cubicBezTo>
                    <a:pt x="21352" y="21402"/>
                    <a:pt x="20644" y="23831"/>
                    <a:pt x="20644" y="27322"/>
                  </a:cubicBezTo>
                  <a:lnTo>
                    <a:pt x="20644" y="56112"/>
                  </a:lnTo>
                  <a:cubicBezTo>
                    <a:pt x="20644" y="59603"/>
                    <a:pt x="21352" y="62032"/>
                    <a:pt x="22769" y="63448"/>
                  </a:cubicBezTo>
                  <a:cubicBezTo>
                    <a:pt x="24185" y="64916"/>
                    <a:pt x="26614" y="65624"/>
                    <a:pt x="30105" y="65624"/>
                  </a:cubicBezTo>
                </a:path>
              </a:pathLst>
            </a:custGeom>
            <a:solidFill>
              <a:srgbClr val="33383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405" name="Google Shape;405;p18"/>
            <p:cNvSpPr/>
            <p:nvPr/>
          </p:nvSpPr>
          <p:spPr>
            <a:xfrm>
              <a:off x="1543214" y="2076120"/>
              <a:ext cx="69671" cy="114956"/>
            </a:xfrm>
            <a:custGeom>
              <a:avLst/>
              <a:gdLst/>
              <a:ahLst/>
              <a:cxnLst/>
              <a:rect l="l" t="t" r="r" b="b"/>
              <a:pathLst>
                <a:path w="69671" h="114956" extrusionOk="0">
                  <a:moveTo>
                    <a:pt x="32180" y="114956"/>
                  </a:moveTo>
                  <a:lnTo>
                    <a:pt x="25501" y="114956"/>
                  </a:lnTo>
                  <a:cubicBezTo>
                    <a:pt x="17102" y="114956"/>
                    <a:pt x="10777" y="112679"/>
                    <a:pt x="6426" y="108075"/>
                  </a:cubicBezTo>
                  <a:cubicBezTo>
                    <a:pt x="2125" y="103521"/>
                    <a:pt x="0" y="96893"/>
                    <a:pt x="0" y="88292"/>
                  </a:cubicBezTo>
                  <a:lnTo>
                    <a:pt x="0" y="58186"/>
                  </a:lnTo>
                  <a:cubicBezTo>
                    <a:pt x="0" y="49585"/>
                    <a:pt x="2125" y="42957"/>
                    <a:pt x="6426" y="38403"/>
                  </a:cubicBezTo>
                  <a:cubicBezTo>
                    <a:pt x="10727" y="33849"/>
                    <a:pt x="17102" y="31522"/>
                    <a:pt x="25501" y="31522"/>
                  </a:cubicBezTo>
                  <a:lnTo>
                    <a:pt x="32180" y="31522"/>
                  </a:lnTo>
                  <a:cubicBezTo>
                    <a:pt x="35570" y="31522"/>
                    <a:pt x="38757" y="32281"/>
                    <a:pt x="41844" y="33748"/>
                  </a:cubicBezTo>
                  <a:cubicBezTo>
                    <a:pt x="44879" y="35215"/>
                    <a:pt x="47004" y="37442"/>
                    <a:pt x="48219" y="40376"/>
                  </a:cubicBezTo>
                  <a:lnTo>
                    <a:pt x="48877" y="40376"/>
                  </a:lnTo>
                  <a:lnTo>
                    <a:pt x="48877" y="3441"/>
                  </a:lnTo>
                  <a:cubicBezTo>
                    <a:pt x="48877" y="1164"/>
                    <a:pt x="50040" y="0"/>
                    <a:pt x="52317" y="0"/>
                  </a:cubicBezTo>
                  <a:lnTo>
                    <a:pt x="66231" y="0"/>
                  </a:lnTo>
                  <a:cubicBezTo>
                    <a:pt x="68508" y="0"/>
                    <a:pt x="69672" y="1164"/>
                    <a:pt x="69672" y="3441"/>
                  </a:cubicBezTo>
                  <a:lnTo>
                    <a:pt x="69672" y="111515"/>
                  </a:lnTo>
                  <a:cubicBezTo>
                    <a:pt x="69672" y="113792"/>
                    <a:pt x="68508" y="114956"/>
                    <a:pt x="66231" y="114956"/>
                  </a:cubicBezTo>
                  <a:lnTo>
                    <a:pt x="52317" y="114956"/>
                  </a:lnTo>
                  <a:cubicBezTo>
                    <a:pt x="50040" y="114956"/>
                    <a:pt x="48877" y="113792"/>
                    <a:pt x="48877" y="111515"/>
                  </a:cubicBezTo>
                  <a:lnTo>
                    <a:pt x="48877" y="106152"/>
                  </a:lnTo>
                  <a:lnTo>
                    <a:pt x="48219" y="106152"/>
                  </a:lnTo>
                  <a:cubicBezTo>
                    <a:pt x="47004" y="109087"/>
                    <a:pt x="44879" y="111313"/>
                    <a:pt x="41844" y="112780"/>
                  </a:cubicBezTo>
                  <a:cubicBezTo>
                    <a:pt x="38757" y="114197"/>
                    <a:pt x="35570" y="114956"/>
                    <a:pt x="32180" y="114956"/>
                  </a:cubicBezTo>
                  <a:moveTo>
                    <a:pt x="48877" y="84547"/>
                  </a:moveTo>
                  <a:lnTo>
                    <a:pt x="48877" y="61981"/>
                  </a:lnTo>
                  <a:cubicBezTo>
                    <a:pt x="48877" y="53683"/>
                    <a:pt x="45132" y="49534"/>
                    <a:pt x="37593" y="49534"/>
                  </a:cubicBezTo>
                  <a:lnTo>
                    <a:pt x="30257" y="49534"/>
                  </a:lnTo>
                  <a:cubicBezTo>
                    <a:pt x="26766" y="49534"/>
                    <a:pt x="24287" y="50243"/>
                    <a:pt x="22870" y="51761"/>
                  </a:cubicBezTo>
                  <a:cubicBezTo>
                    <a:pt x="21453" y="53228"/>
                    <a:pt x="20745" y="55707"/>
                    <a:pt x="20745" y="59198"/>
                  </a:cubicBezTo>
                  <a:lnTo>
                    <a:pt x="20745" y="87330"/>
                  </a:lnTo>
                  <a:cubicBezTo>
                    <a:pt x="20745" y="90821"/>
                    <a:pt x="21453" y="93301"/>
                    <a:pt x="22870" y="94768"/>
                  </a:cubicBezTo>
                  <a:cubicBezTo>
                    <a:pt x="24287" y="96235"/>
                    <a:pt x="26715" y="96944"/>
                    <a:pt x="30257" y="96944"/>
                  </a:cubicBezTo>
                  <a:lnTo>
                    <a:pt x="37593" y="96944"/>
                  </a:lnTo>
                  <a:cubicBezTo>
                    <a:pt x="45082" y="96944"/>
                    <a:pt x="48877" y="92845"/>
                    <a:pt x="48877" y="84547"/>
                  </a:cubicBezTo>
                </a:path>
              </a:pathLst>
            </a:custGeom>
            <a:solidFill>
              <a:srgbClr val="33383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406" name="Google Shape;406;p18"/>
            <p:cNvSpPr/>
            <p:nvPr/>
          </p:nvSpPr>
          <p:spPr>
            <a:xfrm>
              <a:off x="1631607" y="2076120"/>
              <a:ext cx="20795" cy="114956"/>
            </a:xfrm>
            <a:custGeom>
              <a:avLst/>
              <a:gdLst/>
              <a:ahLst/>
              <a:cxnLst/>
              <a:rect l="l" t="t" r="r" b="b"/>
              <a:pathLst>
                <a:path w="20795" h="114956" extrusionOk="0">
                  <a:moveTo>
                    <a:pt x="0" y="17507"/>
                  </a:moveTo>
                  <a:lnTo>
                    <a:pt x="0" y="3289"/>
                  </a:lnTo>
                  <a:cubicBezTo>
                    <a:pt x="0" y="1113"/>
                    <a:pt x="1062" y="0"/>
                    <a:pt x="3289" y="0"/>
                  </a:cubicBezTo>
                  <a:lnTo>
                    <a:pt x="17506" y="0"/>
                  </a:lnTo>
                  <a:cubicBezTo>
                    <a:pt x="19682" y="0"/>
                    <a:pt x="20795" y="1012"/>
                    <a:pt x="20795" y="3086"/>
                  </a:cubicBezTo>
                  <a:lnTo>
                    <a:pt x="20795" y="17456"/>
                  </a:lnTo>
                  <a:cubicBezTo>
                    <a:pt x="20795" y="19632"/>
                    <a:pt x="19733" y="20745"/>
                    <a:pt x="17506" y="20745"/>
                  </a:cubicBezTo>
                  <a:lnTo>
                    <a:pt x="3289" y="20745"/>
                  </a:lnTo>
                  <a:cubicBezTo>
                    <a:pt x="1113" y="20795"/>
                    <a:pt x="0" y="19682"/>
                    <a:pt x="0" y="17507"/>
                  </a:cubicBezTo>
                  <a:moveTo>
                    <a:pt x="0" y="111515"/>
                  </a:moveTo>
                  <a:lnTo>
                    <a:pt x="0" y="35013"/>
                  </a:lnTo>
                  <a:cubicBezTo>
                    <a:pt x="0" y="32736"/>
                    <a:pt x="1062" y="31572"/>
                    <a:pt x="3289" y="31572"/>
                  </a:cubicBezTo>
                  <a:lnTo>
                    <a:pt x="17355" y="31572"/>
                  </a:lnTo>
                  <a:cubicBezTo>
                    <a:pt x="19632" y="31572"/>
                    <a:pt x="20795" y="32736"/>
                    <a:pt x="20795" y="35013"/>
                  </a:cubicBezTo>
                  <a:lnTo>
                    <a:pt x="20795" y="111515"/>
                  </a:lnTo>
                  <a:cubicBezTo>
                    <a:pt x="20795" y="112932"/>
                    <a:pt x="20542" y="113843"/>
                    <a:pt x="20036" y="114298"/>
                  </a:cubicBezTo>
                  <a:cubicBezTo>
                    <a:pt x="19530" y="114754"/>
                    <a:pt x="18721" y="114956"/>
                    <a:pt x="17506" y="114956"/>
                  </a:cubicBezTo>
                  <a:lnTo>
                    <a:pt x="3441" y="114956"/>
                  </a:lnTo>
                  <a:cubicBezTo>
                    <a:pt x="1164" y="114956"/>
                    <a:pt x="0" y="113792"/>
                    <a:pt x="0" y="111515"/>
                  </a:cubicBezTo>
                </a:path>
              </a:pathLst>
            </a:custGeom>
            <a:solidFill>
              <a:srgbClr val="33383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407" name="Google Shape;407;p18"/>
            <p:cNvSpPr/>
            <p:nvPr/>
          </p:nvSpPr>
          <p:spPr>
            <a:xfrm>
              <a:off x="1671173" y="2107693"/>
              <a:ext cx="68356" cy="83383"/>
            </a:xfrm>
            <a:custGeom>
              <a:avLst/>
              <a:gdLst/>
              <a:ahLst/>
              <a:cxnLst/>
              <a:rect l="l" t="t" r="r" b="b"/>
              <a:pathLst>
                <a:path w="68356" h="83383" extrusionOk="0">
                  <a:moveTo>
                    <a:pt x="17355" y="83384"/>
                  </a:moveTo>
                  <a:lnTo>
                    <a:pt x="3441" y="83384"/>
                  </a:lnTo>
                  <a:cubicBezTo>
                    <a:pt x="1164" y="83384"/>
                    <a:pt x="0" y="82220"/>
                    <a:pt x="0" y="79943"/>
                  </a:cubicBezTo>
                  <a:lnTo>
                    <a:pt x="0" y="3441"/>
                  </a:lnTo>
                  <a:cubicBezTo>
                    <a:pt x="0" y="1164"/>
                    <a:pt x="1164" y="0"/>
                    <a:pt x="3441" y="0"/>
                  </a:cubicBezTo>
                  <a:lnTo>
                    <a:pt x="17355" y="0"/>
                  </a:lnTo>
                  <a:cubicBezTo>
                    <a:pt x="19632" y="0"/>
                    <a:pt x="20795" y="1164"/>
                    <a:pt x="20795" y="3441"/>
                  </a:cubicBezTo>
                  <a:lnTo>
                    <a:pt x="20795" y="8854"/>
                  </a:lnTo>
                  <a:lnTo>
                    <a:pt x="21453" y="8854"/>
                  </a:lnTo>
                  <a:cubicBezTo>
                    <a:pt x="23831" y="2985"/>
                    <a:pt x="29194" y="0"/>
                    <a:pt x="37492" y="0"/>
                  </a:cubicBezTo>
                  <a:lnTo>
                    <a:pt x="42704" y="0"/>
                  </a:lnTo>
                  <a:cubicBezTo>
                    <a:pt x="59805" y="0"/>
                    <a:pt x="68356" y="8905"/>
                    <a:pt x="68356" y="26665"/>
                  </a:cubicBezTo>
                  <a:lnTo>
                    <a:pt x="68356" y="79943"/>
                  </a:lnTo>
                  <a:cubicBezTo>
                    <a:pt x="68356" y="82220"/>
                    <a:pt x="67142" y="83384"/>
                    <a:pt x="64764" y="83384"/>
                  </a:cubicBezTo>
                  <a:lnTo>
                    <a:pt x="51052" y="83384"/>
                  </a:lnTo>
                  <a:cubicBezTo>
                    <a:pt x="48775" y="83384"/>
                    <a:pt x="47612" y="82220"/>
                    <a:pt x="47612" y="79943"/>
                  </a:cubicBezTo>
                  <a:lnTo>
                    <a:pt x="47612" y="27626"/>
                  </a:lnTo>
                  <a:cubicBezTo>
                    <a:pt x="47612" y="24135"/>
                    <a:pt x="46903" y="21655"/>
                    <a:pt x="45436" y="20188"/>
                  </a:cubicBezTo>
                  <a:cubicBezTo>
                    <a:pt x="43969" y="18721"/>
                    <a:pt x="41489" y="17962"/>
                    <a:pt x="37998" y="17962"/>
                  </a:cubicBezTo>
                  <a:lnTo>
                    <a:pt x="32129" y="17962"/>
                  </a:lnTo>
                  <a:cubicBezTo>
                    <a:pt x="24590" y="17962"/>
                    <a:pt x="20846" y="22111"/>
                    <a:pt x="20846" y="30409"/>
                  </a:cubicBezTo>
                  <a:lnTo>
                    <a:pt x="20846" y="79943"/>
                  </a:lnTo>
                  <a:cubicBezTo>
                    <a:pt x="20795" y="82220"/>
                    <a:pt x="19632" y="83384"/>
                    <a:pt x="17355" y="83384"/>
                  </a:cubicBezTo>
                </a:path>
              </a:pathLst>
            </a:custGeom>
            <a:solidFill>
              <a:srgbClr val="33383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408" name="Google Shape;408;p18"/>
            <p:cNvSpPr/>
            <p:nvPr/>
          </p:nvSpPr>
          <p:spPr>
            <a:xfrm>
              <a:off x="1755215" y="2107642"/>
              <a:ext cx="68356" cy="110554"/>
            </a:xfrm>
            <a:custGeom>
              <a:avLst/>
              <a:gdLst/>
              <a:ahLst/>
              <a:cxnLst/>
              <a:rect l="l" t="t" r="r" b="b"/>
              <a:pathLst>
                <a:path w="68356" h="110554" extrusionOk="0">
                  <a:moveTo>
                    <a:pt x="30915" y="79639"/>
                  </a:moveTo>
                  <a:lnTo>
                    <a:pt x="25501" y="79639"/>
                  </a:lnTo>
                  <a:cubicBezTo>
                    <a:pt x="17102" y="79639"/>
                    <a:pt x="10777" y="77363"/>
                    <a:pt x="6476" y="72758"/>
                  </a:cubicBezTo>
                  <a:cubicBezTo>
                    <a:pt x="2176" y="68154"/>
                    <a:pt x="0" y="61576"/>
                    <a:pt x="0" y="52975"/>
                  </a:cubicBezTo>
                  <a:lnTo>
                    <a:pt x="0" y="26665"/>
                  </a:lnTo>
                  <a:cubicBezTo>
                    <a:pt x="0" y="18063"/>
                    <a:pt x="2327" y="11435"/>
                    <a:pt x="7033" y="6881"/>
                  </a:cubicBezTo>
                  <a:cubicBezTo>
                    <a:pt x="11739" y="2327"/>
                    <a:pt x="18367" y="0"/>
                    <a:pt x="26968" y="0"/>
                  </a:cubicBezTo>
                  <a:lnTo>
                    <a:pt x="64764" y="0"/>
                  </a:lnTo>
                  <a:cubicBezTo>
                    <a:pt x="67142" y="0"/>
                    <a:pt x="68356" y="1164"/>
                    <a:pt x="68356" y="3441"/>
                  </a:cubicBezTo>
                  <a:lnTo>
                    <a:pt x="68356" y="84041"/>
                  </a:lnTo>
                  <a:cubicBezTo>
                    <a:pt x="68356" y="92542"/>
                    <a:pt x="65978" y="99069"/>
                    <a:pt x="61222" y="103673"/>
                  </a:cubicBezTo>
                  <a:cubicBezTo>
                    <a:pt x="56466" y="108277"/>
                    <a:pt x="49838" y="110554"/>
                    <a:pt x="41338" y="110554"/>
                  </a:cubicBezTo>
                  <a:lnTo>
                    <a:pt x="9917" y="110554"/>
                  </a:lnTo>
                  <a:cubicBezTo>
                    <a:pt x="8602" y="110554"/>
                    <a:pt x="7741" y="110301"/>
                    <a:pt x="7235" y="109846"/>
                  </a:cubicBezTo>
                  <a:cubicBezTo>
                    <a:pt x="6729" y="109340"/>
                    <a:pt x="6476" y="108530"/>
                    <a:pt x="6476" y="107316"/>
                  </a:cubicBezTo>
                  <a:lnTo>
                    <a:pt x="6476" y="96033"/>
                  </a:lnTo>
                  <a:cubicBezTo>
                    <a:pt x="6476" y="93756"/>
                    <a:pt x="7640" y="92592"/>
                    <a:pt x="9917" y="92592"/>
                  </a:cubicBezTo>
                  <a:lnTo>
                    <a:pt x="37897" y="92592"/>
                  </a:lnTo>
                  <a:cubicBezTo>
                    <a:pt x="41388" y="92592"/>
                    <a:pt x="43868" y="91884"/>
                    <a:pt x="45335" y="90366"/>
                  </a:cubicBezTo>
                  <a:cubicBezTo>
                    <a:pt x="46802" y="88899"/>
                    <a:pt x="47561" y="86470"/>
                    <a:pt x="47561" y="83080"/>
                  </a:cubicBezTo>
                  <a:lnTo>
                    <a:pt x="47561" y="70633"/>
                  </a:lnTo>
                  <a:lnTo>
                    <a:pt x="46903" y="70633"/>
                  </a:lnTo>
                  <a:cubicBezTo>
                    <a:pt x="45689" y="73568"/>
                    <a:pt x="43564" y="75794"/>
                    <a:pt x="40528" y="77363"/>
                  </a:cubicBezTo>
                  <a:cubicBezTo>
                    <a:pt x="37543" y="78931"/>
                    <a:pt x="34305" y="79639"/>
                    <a:pt x="30915" y="79639"/>
                  </a:cubicBezTo>
                  <a:moveTo>
                    <a:pt x="47612" y="49281"/>
                  </a:moveTo>
                  <a:lnTo>
                    <a:pt x="47612" y="19834"/>
                  </a:lnTo>
                  <a:cubicBezTo>
                    <a:pt x="47612" y="18620"/>
                    <a:pt x="46954" y="18063"/>
                    <a:pt x="45639" y="18063"/>
                  </a:cubicBezTo>
                  <a:lnTo>
                    <a:pt x="30257" y="18063"/>
                  </a:lnTo>
                  <a:cubicBezTo>
                    <a:pt x="26766" y="18063"/>
                    <a:pt x="24337" y="18771"/>
                    <a:pt x="22920" y="20289"/>
                  </a:cubicBezTo>
                  <a:cubicBezTo>
                    <a:pt x="21504" y="21757"/>
                    <a:pt x="20795" y="24236"/>
                    <a:pt x="20795" y="27727"/>
                  </a:cubicBezTo>
                  <a:lnTo>
                    <a:pt x="20795" y="52064"/>
                  </a:lnTo>
                  <a:cubicBezTo>
                    <a:pt x="20795" y="55555"/>
                    <a:pt x="21504" y="57984"/>
                    <a:pt x="22920" y="59451"/>
                  </a:cubicBezTo>
                  <a:cubicBezTo>
                    <a:pt x="24337" y="60868"/>
                    <a:pt x="26766" y="61576"/>
                    <a:pt x="30257" y="61576"/>
                  </a:cubicBezTo>
                  <a:lnTo>
                    <a:pt x="36329" y="61576"/>
                  </a:lnTo>
                  <a:cubicBezTo>
                    <a:pt x="43817" y="61526"/>
                    <a:pt x="47612" y="57427"/>
                    <a:pt x="47612" y="49281"/>
                  </a:cubicBezTo>
                </a:path>
              </a:pathLst>
            </a:custGeom>
            <a:solidFill>
              <a:srgbClr val="33383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409" name="Google Shape;409;p18"/>
            <p:cNvSpPr/>
            <p:nvPr/>
          </p:nvSpPr>
          <p:spPr>
            <a:xfrm>
              <a:off x="1876445" y="2085886"/>
              <a:ext cx="72252" cy="105140"/>
            </a:xfrm>
            <a:custGeom>
              <a:avLst/>
              <a:gdLst/>
              <a:ahLst/>
              <a:cxnLst/>
              <a:rect l="l" t="t" r="r" b="b"/>
              <a:pathLst>
                <a:path w="72252" h="105140" extrusionOk="0">
                  <a:moveTo>
                    <a:pt x="101" y="78375"/>
                  </a:moveTo>
                  <a:lnTo>
                    <a:pt x="101" y="75086"/>
                  </a:lnTo>
                  <a:cubicBezTo>
                    <a:pt x="101" y="72809"/>
                    <a:pt x="1214" y="71645"/>
                    <a:pt x="3542" y="71645"/>
                  </a:cubicBezTo>
                  <a:lnTo>
                    <a:pt x="17456" y="71645"/>
                  </a:lnTo>
                  <a:cubicBezTo>
                    <a:pt x="19733" y="71645"/>
                    <a:pt x="20897" y="72809"/>
                    <a:pt x="20897" y="75086"/>
                  </a:cubicBezTo>
                  <a:lnTo>
                    <a:pt x="20897" y="76401"/>
                  </a:lnTo>
                  <a:cubicBezTo>
                    <a:pt x="20897" y="80550"/>
                    <a:pt x="21706" y="83384"/>
                    <a:pt x="23376" y="84902"/>
                  </a:cubicBezTo>
                  <a:cubicBezTo>
                    <a:pt x="24995" y="86419"/>
                    <a:pt x="28031" y="87178"/>
                    <a:pt x="32382" y="87178"/>
                  </a:cubicBezTo>
                  <a:lnTo>
                    <a:pt x="40073" y="87178"/>
                  </a:lnTo>
                  <a:cubicBezTo>
                    <a:pt x="44323" y="87178"/>
                    <a:pt x="47308" y="86369"/>
                    <a:pt x="48978" y="84699"/>
                  </a:cubicBezTo>
                  <a:cubicBezTo>
                    <a:pt x="50648" y="83080"/>
                    <a:pt x="51508" y="79994"/>
                    <a:pt x="51508" y="75541"/>
                  </a:cubicBezTo>
                  <a:lnTo>
                    <a:pt x="51508" y="73568"/>
                  </a:lnTo>
                  <a:cubicBezTo>
                    <a:pt x="51508" y="70380"/>
                    <a:pt x="50243" y="68002"/>
                    <a:pt x="47662" y="66282"/>
                  </a:cubicBezTo>
                  <a:cubicBezTo>
                    <a:pt x="45082" y="64612"/>
                    <a:pt x="41894" y="63600"/>
                    <a:pt x="38099" y="63246"/>
                  </a:cubicBezTo>
                  <a:cubicBezTo>
                    <a:pt x="34254" y="62943"/>
                    <a:pt x="30156" y="62285"/>
                    <a:pt x="25754" y="61374"/>
                  </a:cubicBezTo>
                  <a:cubicBezTo>
                    <a:pt x="21352" y="60463"/>
                    <a:pt x="17254" y="59249"/>
                    <a:pt x="13408" y="57782"/>
                  </a:cubicBezTo>
                  <a:cubicBezTo>
                    <a:pt x="9614" y="56314"/>
                    <a:pt x="6426" y="53430"/>
                    <a:pt x="3845" y="49130"/>
                  </a:cubicBezTo>
                  <a:cubicBezTo>
                    <a:pt x="1265" y="44829"/>
                    <a:pt x="0" y="39314"/>
                    <a:pt x="0" y="32534"/>
                  </a:cubicBezTo>
                  <a:lnTo>
                    <a:pt x="0" y="26816"/>
                  </a:lnTo>
                  <a:cubicBezTo>
                    <a:pt x="0" y="18316"/>
                    <a:pt x="2378" y="11738"/>
                    <a:pt x="7185" y="7033"/>
                  </a:cubicBezTo>
                  <a:cubicBezTo>
                    <a:pt x="11992" y="2327"/>
                    <a:pt x="18620" y="0"/>
                    <a:pt x="27120" y="0"/>
                  </a:cubicBezTo>
                  <a:lnTo>
                    <a:pt x="43463" y="0"/>
                  </a:lnTo>
                  <a:cubicBezTo>
                    <a:pt x="52064" y="0"/>
                    <a:pt x="58794" y="2327"/>
                    <a:pt x="63600" y="7033"/>
                  </a:cubicBezTo>
                  <a:cubicBezTo>
                    <a:pt x="68407" y="11738"/>
                    <a:pt x="70785" y="18316"/>
                    <a:pt x="70785" y="26816"/>
                  </a:cubicBezTo>
                  <a:lnTo>
                    <a:pt x="70785" y="29903"/>
                  </a:lnTo>
                  <a:cubicBezTo>
                    <a:pt x="70785" y="32180"/>
                    <a:pt x="69621" y="33343"/>
                    <a:pt x="67345" y="33343"/>
                  </a:cubicBezTo>
                  <a:lnTo>
                    <a:pt x="53430" y="33343"/>
                  </a:lnTo>
                  <a:cubicBezTo>
                    <a:pt x="51154" y="33343"/>
                    <a:pt x="49990" y="32180"/>
                    <a:pt x="49990" y="29903"/>
                  </a:cubicBezTo>
                  <a:lnTo>
                    <a:pt x="49990" y="28941"/>
                  </a:lnTo>
                  <a:cubicBezTo>
                    <a:pt x="49990" y="24691"/>
                    <a:pt x="49180" y="21807"/>
                    <a:pt x="47561" y="20289"/>
                  </a:cubicBezTo>
                  <a:cubicBezTo>
                    <a:pt x="45942" y="18771"/>
                    <a:pt x="42906" y="18013"/>
                    <a:pt x="38555" y="18013"/>
                  </a:cubicBezTo>
                  <a:lnTo>
                    <a:pt x="32180" y="18013"/>
                  </a:lnTo>
                  <a:cubicBezTo>
                    <a:pt x="27727" y="18013"/>
                    <a:pt x="24691" y="18873"/>
                    <a:pt x="23123" y="20542"/>
                  </a:cubicBezTo>
                  <a:cubicBezTo>
                    <a:pt x="21554" y="22263"/>
                    <a:pt x="20745" y="25551"/>
                    <a:pt x="20745" y="30409"/>
                  </a:cubicBezTo>
                  <a:lnTo>
                    <a:pt x="20745" y="33495"/>
                  </a:lnTo>
                  <a:cubicBezTo>
                    <a:pt x="20745" y="38605"/>
                    <a:pt x="25197" y="41591"/>
                    <a:pt x="34153" y="42350"/>
                  </a:cubicBezTo>
                  <a:cubicBezTo>
                    <a:pt x="43412" y="43109"/>
                    <a:pt x="51660" y="44981"/>
                    <a:pt x="58844" y="47915"/>
                  </a:cubicBezTo>
                  <a:cubicBezTo>
                    <a:pt x="62639" y="49534"/>
                    <a:pt x="65827" y="52469"/>
                    <a:pt x="68407" y="56669"/>
                  </a:cubicBezTo>
                  <a:cubicBezTo>
                    <a:pt x="70987" y="60868"/>
                    <a:pt x="72252" y="66231"/>
                    <a:pt x="72252" y="72758"/>
                  </a:cubicBezTo>
                  <a:lnTo>
                    <a:pt x="72252" y="78324"/>
                  </a:lnTo>
                  <a:cubicBezTo>
                    <a:pt x="72252" y="86824"/>
                    <a:pt x="69874" y="93402"/>
                    <a:pt x="65068" y="98107"/>
                  </a:cubicBezTo>
                  <a:cubicBezTo>
                    <a:pt x="60261" y="102813"/>
                    <a:pt x="53633" y="105140"/>
                    <a:pt x="45133" y="105140"/>
                  </a:cubicBezTo>
                  <a:lnTo>
                    <a:pt x="27322" y="105140"/>
                  </a:lnTo>
                  <a:cubicBezTo>
                    <a:pt x="18822" y="105140"/>
                    <a:pt x="12194" y="102813"/>
                    <a:pt x="7387" y="98107"/>
                  </a:cubicBezTo>
                  <a:cubicBezTo>
                    <a:pt x="2530" y="93452"/>
                    <a:pt x="101" y="86875"/>
                    <a:pt x="101" y="78375"/>
                  </a:cubicBezTo>
                </a:path>
              </a:pathLst>
            </a:custGeom>
            <a:solidFill>
              <a:srgbClr val="33383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410" name="Google Shape;410;p18"/>
            <p:cNvSpPr/>
            <p:nvPr/>
          </p:nvSpPr>
          <p:spPr>
            <a:xfrm>
              <a:off x="1964079" y="2107592"/>
              <a:ext cx="54796" cy="83434"/>
            </a:xfrm>
            <a:custGeom>
              <a:avLst/>
              <a:gdLst/>
              <a:ahLst/>
              <a:cxnLst/>
              <a:rect l="l" t="t" r="r" b="b"/>
              <a:pathLst>
                <a:path w="54796" h="83434" extrusionOk="0">
                  <a:moveTo>
                    <a:pt x="54746" y="68913"/>
                  </a:moveTo>
                  <a:lnTo>
                    <a:pt x="54746" y="80196"/>
                  </a:lnTo>
                  <a:cubicBezTo>
                    <a:pt x="54746" y="81410"/>
                    <a:pt x="54493" y="82220"/>
                    <a:pt x="54037" y="82726"/>
                  </a:cubicBezTo>
                  <a:cubicBezTo>
                    <a:pt x="53532" y="83232"/>
                    <a:pt x="52621" y="83434"/>
                    <a:pt x="51356" y="83434"/>
                  </a:cubicBezTo>
                  <a:lnTo>
                    <a:pt x="26968" y="83434"/>
                  </a:lnTo>
                  <a:cubicBezTo>
                    <a:pt x="18367" y="83434"/>
                    <a:pt x="11739" y="81157"/>
                    <a:pt x="7033" y="76553"/>
                  </a:cubicBezTo>
                  <a:cubicBezTo>
                    <a:pt x="2327" y="71999"/>
                    <a:pt x="0" y="65371"/>
                    <a:pt x="0" y="56770"/>
                  </a:cubicBezTo>
                  <a:lnTo>
                    <a:pt x="0" y="26665"/>
                  </a:lnTo>
                  <a:cubicBezTo>
                    <a:pt x="0" y="18063"/>
                    <a:pt x="2327" y="11435"/>
                    <a:pt x="7033" y="6881"/>
                  </a:cubicBezTo>
                  <a:cubicBezTo>
                    <a:pt x="11739" y="2327"/>
                    <a:pt x="18367" y="0"/>
                    <a:pt x="26968" y="0"/>
                  </a:cubicBezTo>
                  <a:lnTo>
                    <a:pt x="51356" y="0"/>
                  </a:lnTo>
                  <a:cubicBezTo>
                    <a:pt x="53633" y="0"/>
                    <a:pt x="54797" y="1164"/>
                    <a:pt x="54797" y="3441"/>
                  </a:cubicBezTo>
                  <a:lnTo>
                    <a:pt x="54797" y="14724"/>
                  </a:lnTo>
                  <a:cubicBezTo>
                    <a:pt x="54797" y="15938"/>
                    <a:pt x="54543" y="16748"/>
                    <a:pt x="54088" y="17254"/>
                  </a:cubicBezTo>
                  <a:cubicBezTo>
                    <a:pt x="53582" y="17760"/>
                    <a:pt x="52671" y="17962"/>
                    <a:pt x="51406" y="17962"/>
                  </a:cubicBezTo>
                  <a:lnTo>
                    <a:pt x="30308" y="17962"/>
                  </a:lnTo>
                  <a:cubicBezTo>
                    <a:pt x="26918" y="17962"/>
                    <a:pt x="24489" y="18670"/>
                    <a:pt x="23022" y="20188"/>
                  </a:cubicBezTo>
                  <a:cubicBezTo>
                    <a:pt x="21554" y="21655"/>
                    <a:pt x="20795" y="24135"/>
                    <a:pt x="20795" y="27626"/>
                  </a:cubicBezTo>
                  <a:lnTo>
                    <a:pt x="20795" y="55758"/>
                  </a:lnTo>
                  <a:cubicBezTo>
                    <a:pt x="20795" y="59249"/>
                    <a:pt x="21504" y="61728"/>
                    <a:pt x="23022" y="63196"/>
                  </a:cubicBezTo>
                  <a:cubicBezTo>
                    <a:pt x="24489" y="64663"/>
                    <a:pt x="26918" y="65422"/>
                    <a:pt x="30308" y="65422"/>
                  </a:cubicBezTo>
                  <a:lnTo>
                    <a:pt x="51406" y="65422"/>
                  </a:lnTo>
                  <a:cubicBezTo>
                    <a:pt x="53582" y="65472"/>
                    <a:pt x="54746" y="66636"/>
                    <a:pt x="54746" y="68913"/>
                  </a:cubicBezTo>
                </a:path>
              </a:pathLst>
            </a:custGeom>
            <a:solidFill>
              <a:srgbClr val="33383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411" name="Google Shape;411;p18"/>
            <p:cNvSpPr/>
            <p:nvPr/>
          </p:nvSpPr>
          <p:spPr>
            <a:xfrm>
              <a:off x="2032840" y="2076120"/>
              <a:ext cx="68407" cy="114956"/>
            </a:xfrm>
            <a:custGeom>
              <a:avLst/>
              <a:gdLst/>
              <a:ahLst/>
              <a:cxnLst/>
              <a:rect l="l" t="t" r="r" b="b"/>
              <a:pathLst>
                <a:path w="68407" h="114956" extrusionOk="0">
                  <a:moveTo>
                    <a:pt x="17355" y="114956"/>
                  </a:moveTo>
                  <a:lnTo>
                    <a:pt x="3441" y="114956"/>
                  </a:lnTo>
                  <a:cubicBezTo>
                    <a:pt x="1164" y="114956"/>
                    <a:pt x="0" y="113792"/>
                    <a:pt x="0" y="111515"/>
                  </a:cubicBezTo>
                  <a:lnTo>
                    <a:pt x="0" y="3441"/>
                  </a:lnTo>
                  <a:cubicBezTo>
                    <a:pt x="0" y="1164"/>
                    <a:pt x="1164" y="0"/>
                    <a:pt x="3441" y="0"/>
                  </a:cubicBezTo>
                  <a:lnTo>
                    <a:pt x="17355" y="0"/>
                  </a:lnTo>
                  <a:cubicBezTo>
                    <a:pt x="19632" y="0"/>
                    <a:pt x="20795" y="1164"/>
                    <a:pt x="20795" y="3441"/>
                  </a:cubicBezTo>
                  <a:lnTo>
                    <a:pt x="20795" y="40376"/>
                  </a:lnTo>
                  <a:lnTo>
                    <a:pt x="21453" y="40376"/>
                  </a:lnTo>
                  <a:cubicBezTo>
                    <a:pt x="23831" y="34507"/>
                    <a:pt x="29195" y="31522"/>
                    <a:pt x="37492" y="31522"/>
                  </a:cubicBezTo>
                  <a:lnTo>
                    <a:pt x="42754" y="31522"/>
                  </a:lnTo>
                  <a:cubicBezTo>
                    <a:pt x="59856" y="31522"/>
                    <a:pt x="68407" y="40427"/>
                    <a:pt x="68407" y="58186"/>
                  </a:cubicBezTo>
                  <a:lnTo>
                    <a:pt x="68407" y="111465"/>
                  </a:lnTo>
                  <a:cubicBezTo>
                    <a:pt x="68407" y="113742"/>
                    <a:pt x="67193" y="114906"/>
                    <a:pt x="64815" y="114906"/>
                  </a:cubicBezTo>
                  <a:lnTo>
                    <a:pt x="51103" y="114906"/>
                  </a:lnTo>
                  <a:cubicBezTo>
                    <a:pt x="48826" y="114906"/>
                    <a:pt x="47662" y="113742"/>
                    <a:pt x="47662" y="111465"/>
                  </a:cubicBezTo>
                  <a:lnTo>
                    <a:pt x="47662" y="59198"/>
                  </a:lnTo>
                  <a:cubicBezTo>
                    <a:pt x="47662" y="55707"/>
                    <a:pt x="46954" y="53228"/>
                    <a:pt x="45487" y="51761"/>
                  </a:cubicBezTo>
                  <a:cubicBezTo>
                    <a:pt x="44019" y="50293"/>
                    <a:pt x="41540" y="49534"/>
                    <a:pt x="38049" y="49534"/>
                  </a:cubicBezTo>
                  <a:lnTo>
                    <a:pt x="32180" y="49534"/>
                  </a:lnTo>
                  <a:cubicBezTo>
                    <a:pt x="24641" y="49534"/>
                    <a:pt x="20897" y="53683"/>
                    <a:pt x="20897" y="61981"/>
                  </a:cubicBezTo>
                  <a:lnTo>
                    <a:pt x="20897" y="111515"/>
                  </a:lnTo>
                  <a:cubicBezTo>
                    <a:pt x="20795" y="113792"/>
                    <a:pt x="19632" y="114956"/>
                    <a:pt x="17355" y="114956"/>
                  </a:cubicBezTo>
                </a:path>
              </a:pathLst>
            </a:custGeom>
            <a:solidFill>
              <a:srgbClr val="33383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412" name="Google Shape;412;p18"/>
            <p:cNvSpPr/>
            <p:nvPr/>
          </p:nvSpPr>
          <p:spPr>
            <a:xfrm>
              <a:off x="2116730" y="2107642"/>
              <a:ext cx="68508" cy="83434"/>
            </a:xfrm>
            <a:custGeom>
              <a:avLst/>
              <a:gdLst/>
              <a:ahLst/>
              <a:cxnLst/>
              <a:rect l="l" t="t" r="r" b="b"/>
              <a:pathLst>
                <a:path w="68508" h="83434" extrusionOk="0">
                  <a:moveTo>
                    <a:pt x="41540" y="83434"/>
                  </a:moveTo>
                  <a:lnTo>
                    <a:pt x="26968" y="83434"/>
                  </a:lnTo>
                  <a:cubicBezTo>
                    <a:pt x="18367" y="83434"/>
                    <a:pt x="11739" y="81157"/>
                    <a:pt x="7033" y="76553"/>
                  </a:cubicBezTo>
                  <a:cubicBezTo>
                    <a:pt x="2327" y="71999"/>
                    <a:pt x="0" y="65371"/>
                    <a:pt x="0" y="56770"/>
                  </a:cubicBezTo>
                  <a:lnTo>
                    <a:pt x="0" y="26665"/>
                  </a:lnTo>
                  <a:cubicBezTo>
                    <a:pt x="0" y="18063"/>
                    <a:pt x="2327" y="11435"/>
                    <a:pt x="7033" y="6881"/>
                  </a:cubicBezTo>
                  <a:cubicBezTo>
                    <a:pt x="11739" y="2327"/>
                    <a:pt x="18367" y="0"/>
                    <a:pt x="26968" y="0"/>
                  </a:cubicBezTo>
                  <a:lnTo>
                    <a:pt x="41540" y="0"/>
                  </a:lnTo>
                  <a:cubicBezTo>
                    <a:pt x="50040" y="0"/>
                    <a:pt x="56668" y="2327"/>
                    <a:pt x="61374" y="6932"/>
                  </a:cubicBezTo>
                  <a:cubicBezTo>
                    <a:pt x="66130" y="11587"/>
                    <a:pt x="68508" y="18114"/>
                    <a:pt x="68508" y="26614"/>
                  </a:cubicBezTo>
                  <a:lnTo>
                    <a:pt x="68508" y="56719"/>
                  </a:lnTo>
                  <a:cubicBezTo>
                    <a:pt x="68508" y="65219"/>
                    <a:pt x="66130" y="71797"/>
                    <a:pt x="61374" y="76401"/>
                  </a:cubicBezTo>
                  <a:cubicBezTo>
                    <a:pt x="56668" y="81107"/>
                    <a:pt x="50040" y="83434"/>
                    <a:pt x="41540" y="83434"/>
                  </a:cubicBezTo>
                  <a:moveTo>
                    <a:pt x="30105" y="65624"/>
                  </a:moveTo>
                  <a:lnTo>
                    <a:pt x="38454" y="65624"/>
                  </a:lnTo>
                  <a:cubicBezTo>
                    <a:pt x="41945" y="65624"/>
                    <a:pt x="44424" y="64916"/>
                    <a:pt x="45891" y="63499"/>
                  </a:cubicBezTo>
                  <a:cubicBezTo>
                    <a:pt x="47359" y="62082"/>
                    <a:pt x="48118" y="59654"/>
                    <a:pt x="48118" y="56163"/>
                  </a:cubicBezTo>
                  <a:lnTo>
                    <a:pt x="48118" y="27322"/>
                  </a:lnTo>
                  <a:cubicBezTo>
                    <a:pt x="48118" y="23831"/>
                    <a:pt x="47409" y="21402"/>
                    <a:pt x="45891" y="19986"/>
                  </a:cubicBezTo>
                  <a:cubicBezTo>
                    <a:pt x="44424" y="18569"/>
                    <a:pt x="41945" y="17861"/>
                    <a:pt x="38454" y="17861"/>
                  </a:cubicBezTo>
                  <a:lnTo>
                    <a:pt x="30105" y="17861"/>
                  </a:lnTo>
                  <a:cubicBezTo>
                    <a:pt x="26614" y="17861"/>
                    <a:pt x="24185" y="18569"/>
                    <a:pt x="22769" y="19986"/>
                  </a:cubicBezTo>
                  <a:cubicBezTo>
                    <a:pt x="21352" y="21402"/>
                    <a:pt x="20643" y="23831"/>
                    <a:pt x="20643" y="27322"/>
                  </a:cubicBezTo>
                  <a:lnTo>
                    <a:pt x="20643" y="56112"/>
                  </a:lnTo>
                  <a:cubicBezTo>
                    <a:pt x="20643" y="59603"/>
                    <a:pt x="21352" y="62032"/>
                    <a:pt x="22769" y="63448"/>
                  </a:cubicBezTo>
                  <a:cubicBezTo>
                    <a:pt x="24135" y="64916"/>
                    <a:pt x="26614" y="65624"/>
                    <a:pt x="30105" y="65624"/>
                  </a:cubicBezTo>
                </a:path>
              </a:pathLst>
            </a:custGeom>
            <a:solidFill>
              <a:srgbClr val="33383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413" name="Google Shape;413;p18"/>
            <p:cNvSpPr/>
            <p:nvPr/>
          </p:nvSpPr>
          <p:spPr>
            <a:xfrm>
              <a:off x="2199962" y="2107642"/>
              <a:ext cx="68558" cy="83434"/>
            </a:xfrm>
            <a:custGeom>
              <a:avLst/>
              <a:gdLst/>
              <a:ahLst/>
              <a:cxnLst/>
              <a:rect l="l" t="t" r="r" b="b"/>
              <a:pathLst>
                <a:path w="68558" h="83434" extrusionOk="0">
                  <a:moveTo>
                    <a:pt x="41540" y="83434"/>
                  </a:moveTo>
                  <a:lnTo>
                    <a:pt x="26968" y="83434"/>
                  </a:lnTo>
                  <a:cubicBezTo>
                    <a:pt x="18367" y="83434"/>
                    <a:pt x="11688" y="81157"/>
                    <a:pt x="7033" y="76553"/>
                  </a:cubicBezTo>
                  <a:cubicBezTo>
                    <a:pt x="2328" y="71999"/>
                    <a:pt x="0" y="65371"/>
                    <a:pt x="0" y="56770"/>
                  </a:cubicBezTo>
                  <a:lnTo>
                    <a:pt x="0" y="26665"/>
                  </a:lnTo>
                  <a:cubicBezTo>
                    <a:pt x="0" y="18063"/>
                    <a:pt x="2328" y="11435"/>
                    <a:pt x="7033" y="6881"/>
                  </a:cubicBezTo>
                  <a:cubicBezTo>
                    <a:pt x="11688" y="2327"/>
                    <a:pt x="18367" y="0"/>
                    <a:pt x="26968" y="0"/>
                  </a:cubicBezTo>
                  <a:lnTo>
                    <a:pt x="41540" y="0"/>
                  </a:lnTo>
                  <a:cubicBezTo>
                    <a:pt x="50040" y="0"/>
                    <a:pt x="56669" y="2327"/>
                    <a:pt x="61425" y="6932"/>
                  </a:cubicBezTo>
                  <a:cubicBezTo>
                    <a:pt x="66181" y="11587"/>
                    <a:pt x="68559" y="18114"/>
                    <a:pt x="68559" y="26614"/>
                  </a:cubicBezTo>
                  <a:lnTo>
                    <a:pt x="68559" y="56719"/>
                  </a:lnTo>
                  <a:cubicBezTo>
                    <a:pt x="68559" y="65219"/>
                    <a:pt x="66181" y="71797"/>
                    <a:pt x="61425" y="76401"/>
                  </a:cubicBezTo>
                  <a:cubicBezTo>
                    <a:pt x="56669" y="81107"/>
                    <a:pt x="50040" y="83434"/>
                    <a:pt x="41540" y="83434"/>
                  </a:cubicBezTo>
                  <a:moveTo>
                    <a:pt x="30105" y="65624"/>
                  </a:moveTo>
                  <a:lnTo>
                    <a:pt x="38454" y="65624"/>
                  </a:lnTo>
                  <a:cubicBezTo>
                    <a:pt x="41945" y="65624"/>
                    <a:pt x="44424" y="64916"/>
                    <a:pt x="45891" y="63499"/>
                  </a:cubicBezTo>
                  <a:cubicBezTo>
                    <a:pt x="47359" y="62082"/>
                    <a:pt x="48118" y="59654"/>
                    <a:pt x="48118" y="56163"/>
                  </a:cubicBezTo>
                  <a:lnTo>
                    <a:pt x="48118" y="27322"/>
                  </a:lnTo>
                  <a:cubicBezTo>
                    <a:pt x="48118" y="23831"/>
                    <a:pt x="47409" y="21402"/>
                    <a:pt x="45891" y="19986"/>
                  </a:cubicBezTo>
                  <a:cubicBezTo>
                    <a:pt x="44424" y="18569"/>
                    <a:pt x="41945" y="17861"/>
                    <a:pt x="38454" y="17861"/>
                  </a:cubicBezTo>
                  <a:lnTo>
                    <a:pt x="30105" y="17861"/>
                  </a:lnTo>
                  <a:cubicBezTo>
                    <a:pt x="26614" y="17861"/>
                    <a:pt x="24135" y="18569"/>
                    <a:pt x="22718" y="19986"/>
                  </a:cubicBezTo>
                  <a:cubicBezTo>
                    <a:pt x="21301" y="21402"/>
                    <a:pt x="20593" y="23831"/>
                    <a:pt x="20593" y="27322"/>
                  </a:cubicBezTo>
                  <a:lnTo>
                    <a:pt x="20593" y="56112"/>
                  </a:lnTo>
                  <a:cubicBezTo>
                    <a:pt x="20593" y="59603"/>
                    <a:pt x="21301" y="62032"/>
                    <a:pt x="22718" y="63448"/>
                  </a:cubicBezTo>
                  <a:cubicBezTo>
                    <a:pt x="24135" y="64916"/>
                    <a:pt x="26614" y="65624"/>
                    <a:pt x="30105" y="65624"/>
                  </a:cubicBezTo>
                </a:path>
              </a:pathLst>
            </a:custGeom>
            <a:solidFill>
              <a:srgbClr val="33383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414" name="Google Shape;414;p18"/>
            <p:cNvSpPr/>
            <p:nvPr/>
          </p:nvSpPr>
          <p:spPr>
            <a:xfrm>
              <a:off x="2285622" y="2076120"/>
              <a:ext cx="20795" cy="114956"/>
            </a:xfrm>
            <a:custGeom>
              <a:avLst/>
              <a:gdLst/>
              <a:ahLst/>
              <a:cxnLst/>
              <a:rect l="l" t="t" r="r" b="b"/>
              <a:pathLst>
                <a:path w="20795" h="114956" extrusionOk="0">
                  <a:moveTo>
                    <a:pt x="17355" y="114956"/>
                  </a:moveTo>
                  <a:lnTo>
                    <a:pt x="3441" y="114956"/>
                  </a:lnTo>
                  <a:cubicBezTo>
                    <a:pt x="1164" y="114956"/>
                    <a:pt x="0" y="113792"/>
                    <a:pt x="0" y="111515"/>
                  </a:cubicBezTo>
                  <a:lnTo>
                    <a:pt x="0" y="3441"/>
                  </a:lnTo>
                  <a:cubicBezTo>
                    <a:pt x="0" y="1164"/>
                    <a:pt x="1164" y="0"/>
                    <a:pt x="3441" y="0"/>
                  </a:cubicBezTo>
                  <a:lnTo>
                    <a:pt x="17355" y="0"/>
                  </a:lnTo>
                  <a:cubicBezTo>
                    <a:pt x="19631" y="0"/>
                    <a:pt x="20795" y="1164"/>
                    <a:pt x="20795" y="3441"/>
                  </a:cubicBezTo>
                  <a:lnTo>
                    <a:pt x="20795" y="111515"/>
                  </a:lnTo>
                  <a:cubicBezTo>
                    <a:pt x="20795" y="113792"/>
                    <a:pt x="19631" y="114956"/>
                    <a:pt x="17355" y="114956"/>
                  </a:cubicBezTo>
                </a:path>
              </a:pathLst>
            </a:custGeom>
            <a:solidFill>
              <a:srgbClr val="33383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grpSp>
      <p:sp>
        <p:nvSpPr>
          <p:cNvPr id="415" name="Google Shape;415;p18"/>
          <p:cNvSpPr txBox="1">
            <a:spLocks noGrp="1"/>
          </p:cNvSpPr>
          <p:nvPr>
            <p:ph type="title"/>
          </p:nvPr>
        </p:nvSpPr>
        <p:spPr>
          <a:xfrm>
            <a:off x="5167050" y="1948583"/>
            <a:ext cx="3589800" cy="25893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None/>
              <a:defRPr sz="6000" b="1">
                <a:solidFill>
                  <a:srgbClr val="33383C"/>
                </a:solidFill>
                <a:latin typeface="Rajdhani"/>
                <a:ea typeface="Rajdhani"/>
                <a:cs typeface="Rajdhani"/>
                <a:sym typeface="Rajdhani"/>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416" name="Google Shape;416;p18"/>
          <p:cNvPicPr preferRelativeResize="0"/>
          <p:nvPr/>
        </p:nvPicPr>
        <p:blipFill rotWithShape="1">
          <a:blip r:embed="rId2">
            <a:alphaModFix/>
          </a:blip>
          <a:srcRect l="8208" r="5293"/>
          <a:stretch/>
        </p:blipFill>
        <p:spPr>
          <a:xfrm>
            <a:off x="152400" y="1771694"/>
            <a:ext cx="2789475" cy="1187139"/>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exto e imagen">
  <p:cSld name="Texto y Multimedia_1">
    <p:spTree>
      <p:nvGrpSpPr>
        <p:cNvPr id="1" name="Shape 422"/>
        <p:cNvGrpSpPr/>
        <p:nvPr/>
      </p:nvGrpSpPr>
      <p:grpSpPr>
        <a:xfrm>
          <a:off x="0" y="0"/>
          <a:ext cx="0" cy="0"/>
          <a:chOff x="0" y="0"/>
          <a:chExt cx="0" cy="0"/>
        </a:xfrm>
      </p:grpSpPr>
      <p:pic>
        <p:nvPicPr>
          <p:cNvPr id="423" name="Google Shape;423;p20"/>
          <p:cNvPicPr preferRelativeResize="0"/>
          <p:nvPr/>
        </p:nvPicPr>
        <p:blipFill>
          <a:blip r:embed="rId2">
            <a:alphaModFix/>
          </a:blip>
          <a:stretch>
            <a:fillRect/>
          </a:stretch>
        </p:blipFill>
        <p:spPr>
          <a:xfrm>
            <a:off x="0" y="0"/>
            <a:ext cx="9633895" cy="5748472"/>
          </a:xfrm>
          <a:prstGeom prst="rect">
            <a:avLst/>
          </a:prstGeom>
          <a:noFill/>
          <a:ln>
            <a:noFill/>
          </a:ln>
        </p:spPr>
      </p:pic>
      <p:sp>
        <p:nvSpPr>
          <p:cNvPr id="424" name="Google Shape;424;p20"/>
          <p:cNvSpPr txBox="1">
            <a:spLocks noGrp="1"/>
          </p:cNvSpPr>
          <p:nvPr>
            <p:ph type="title"/>
          </p:nvPr>
        </p:nvSpPr>
        <p:spPr>
          <a:xfrm>
            <a:off x="256500" y="157472"/>
            <a:ext cx="7452900" cy="1086000"/>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rgbClr val="CB1E40"/>
              </a:buClr>
              <a:buSzPts val="3000"/>
              <a:buFont typeface="Rajdhani"/>
              <a:buNone/>
              <a:defRPr sz="3000" b="1" i="0" u="none" strike="noStrike" cap="none">
                <a:solidFill>
                  <a:srgbClr val="CB1E40"/>
                </a:solidFill>
                <a:latin typeface="Rajdhani"/>
                <a:ea typeface="Rajdhani"/>
                <a:cs typeface="Rajdhani"/>
                <a:sym typeface="Rajdhani"/>
              </a:defRPr>
            </a:lvl1pPr>
            <a:lvl2pPr lvl="1" rtl="0">
              <a:spcBef>
                <a:spcPts val="0"/>
              </a:spcBef>
              <a:spcAft>
                <a:spcPts val="0"/>
              </a:spcAft>
              <a:buClr>
                <a:srgbClr val="CB1E40"/>
              </a:buClr>
              <a:buSzPts val="3000"/>
              <a:buFont typeface="Rajdhani"/>
              <a:buNone/>
              <a:defRPr sz="3000" b="1">
                <a:solidFill>
                  <a:srgbClr val="CB1E40"/>
                </a:solidFill>
                <a:latin typeface="Rajdhani"/>
                <a:ea typeface="Rajdhani"/>
                <a:cs typeface="Rajdhani"/>
                <a:sym typeface="Rajdhani"/>
              </a:defRPr>
            </a:lvl2pPr>
            <a:lvl3pPr lvl="2" rtl="0">
              <a:spcBef>
                <a:spcPts val="0"/>
              </a:spcBef>
              <a:spcAft>
                <a:spcPts val="0"/>
              </a:spcAft>
              <a:buClr>
                <a:srgbClr val="CB1E40"/>
              </a:buClr>
              <a:buSzPts val="3000"/>
              <a:buFont typeface="Rajdhani"/>
              <a:buNone/>
              <a:defRPr sz="3000" b="1">
                <a:solidFill>
                  <a:srgbClr val="CB1E40"/>
                </a:solidFill>
                <a:latin typeface="Rajdhani"/>
                <a:ea typeface="Rajdhani"/>
                <a:cs typeface="Rajdhani"/>
                <a:sym typeface="Rajdhani"/>
              </a:defRPr>
            </a:lvl3pPr>
            <a:lvl4pPr lvl="3" rtl="0">
              <a:spcBef>
                <a:spcPts val="0"/>
              </a:spcBef>
              <a:spcAft>
                <a:spcPts val="0"/>
              </a:spcAft>
              <a:buClr>
                <a:srgbClr val="CB1E40"/>
              </a:buClr>
              <a:buSzPts val="3000"/>
              <a:buFont typeface="Rajdhani"/>
              <a:buNone/>
              <a:defRPr sz="3000" b="1">
                <a:solidFill>
                  <a:srgbClr val="CB1E40"/>
                </a:solidFill>
                <a:latin typeface="Rajdhani"/>
                <a:ea typeface="Rajdhani"/>
                <a:cs typeface="Rajdhani"/>
                <a:sym typeface="Rajdhani"/>
              </a:defRPr>
            </a:lvl4pPr>
            <a:lvl5pPr lvl="4" rtl="0">
              <a:spcBef>
                <a:spcPts val="0"/>
              </a:spcBef>
              <a:spcAft>
                <a:spcPts val="0"/>
              </a:spcAft>
              <a:buClr>
                <a:srgbClr val="CB1E40"/>
              </a:buClr>
              <a:buSzPts val="3000"/>
              <a:buFont typeface="Rajdhani"/>
              <a:buNone/>
              <a:defRPr sz="3000" b="1">
                <a:solidFill>
                  <a:srgbClr val="CB1E40"/>
                </a:solidFill>
                <a:latin typeface="Rajdhani"/>
                <a:ea typeface="Rajdhani"/>
                <a:cs typeface="Rajdhani"/>
                <a:sym typeface="Rajdhani"/>
              </a:defRPr>
            </a:lvl5pPr>
            <a:lvl6pPr lvl="5" rtl="0">
              <a:spcBef>
                <a:spcPts val="0"/>
              </a:spcBef>
              <a:spcAft>
                <a:spcPts val="0"/>
              </a:spcAft>
              <a:buClr>
                <a:srgbClr val="CB1E40"/>
              </a:buClr>
              <a:buSzPts val="3000"/>
              <a:buFont typeface="Rajdhani"/>
              <a:buNone/>
              <a:defRPr sz="3000" b="1">
                <a:solidFill>
                  <a:srgbClr val="CB1E40"/>
                </a:solidFill>
                <a:latin typeface="Rajdhani"/>
                <a:ea typeface="Rajdhani"/>
                <a:cs typeface="Rajdhani"/>
                <a:sym typeface="Rajdhani"/>
              </a:defRPr>
            </a:lvl6pPr>
            <a:lvl7pPr lvl="6" rtl="0">
              <a:spcBef>
                <a:spcPts val="0"/>
              </a:spcBef>
              <a:spcAft>
                <a:spcPts val="0"/>
              </a:spcAft>
              <a:buClr>
                <a:srgbClr val="CB1E40"/>
              </a:buClr>
              <a:buSzPts val="3000"/>
              <a:buFont typeface="Rajdhani"/>
              <a:buNone/>
              <a:defRPr sz="3000" b="1">
                <a:solidFill>
                  <a:srgbClr val="CB1E40"/>
                </a:solidFill>
                <a:latin typeface="Rajdhani"/>
                <a:ea typeface="Rajdhani"/>
                <a:cs typeface="Rajdhani"/>
                <a:sym typeface="Rajdhani"/>
              </a:defRPr>
            </a:lvl7pPr>
            <a:lvl8pPr lvl="7" rtl="0">
              <a:spcBef>
                <a:spcPts val="0"/>
              </a:spcBef>
              <a:spcAft>
                <a:spcPts val="0"/>
              </a:spcAft>
              <a:buClr>
                <a:srgbClr val="CB1E40"/>
              </a:buClr>
              <a:buSzPts val="3000"/>
              <a:buFont typeface="Rajdhani"/>
              <a:buNone/>
              <a:defRPr sz="3000" b="1">
                <a:solidFill>
                  <a:srgbClr val="CB1E40"/>
                </a:solidFill>
                <a:latin typeface="Rajdhani"/>
                <a:ea typeface="Rajdhani"/>
                <a:cs typeface="Rajdhani"/>
                <a:sym typeface="Rajdhani"/>
              </a:defRPr>
            </a:lvl8pPr>
            <a:lvl9pPr lvl="8" rtl="0">
              <a:spcBef>
                <a:spcPts val="0"/>
              </a:spcBef>
              <a:spcAft>
                <a:spcPts val="0"/>
              </a:spcAft>
              <a:buClr>
                <a:srgbClr val="CB1E40"/>
              </a:buClr>
              <a:buSzPts val="3000"/>
              <a:buFont typeface="Rajdhani"/>
              <a:buNone/>
              <a:defRPr sz="3000" b="1">
                <a:solidFill>
                  <a:srgbClr val="CB1E40"/>
                </a:solidFill>
                <a:latin typeface="Rajdhani"/>
                <a:ea typeface="Rajdhani"/>
                <a:cs typeface="Rajdhani"/>
                <a:sym typeface="Rajdhani"/>
              </a:defRPr>
            </a:lvl9pPr>
          </a:lstStyle>
          <a:p>
            <a:endParaRPr/>
          </a:p>
        </p:txBody>
      </p:sp>
      <p:sp>
        <p:nvSpPr>
          <p:cNvPr id="425" name="Google Shape;425;p20"/>
          <p:cNvSpPr txBox="1">
            <a:spLocks noGrp="1"/>
          </p:cNvSpPr>
          <p:nvPr>
            <p:ph type="subTitle" idx="1"/>
          </p:nvPr>
        </p:nvSpPr>
        <p:spPr>
          <a:xfrm>
            <a:off x="117700" y="5309583"/>
            <a:ext cx="5707200" cy="4389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None/>
              <a:defRPr sz="1200">
                <a:solidFill>
                  <a:srgbClr val="FFFFFF"/>
                </a:solidFill>
                <a:latin typeface="Rajdhani SemiBold"/>
                <a:ea typeface="Rajdhani SemiBold"/>
                <a:cs typeface="Rajdhani SemiBold"/>
                <a:sym typeface="Rajdhani SemiBold"/>
              </a:defRPr>
            </a:lvl1pPr>
            <a:lvl2pPr lvl="1" rtl="0">
              <a:spcBef>
                <a:spcPts val="0"/>
              </a:spcBef>
              <a:spcAft>
                <a:spcPts val="0"/>
              </a:spcAft>
              <a:buNone/>
              <a:defRPr sz="1200">
                <a:solidFill>
                  <a:srgbClr val="FFFFFF"/>
                </a:solidFill>
                <a:latin typeface="Rajdhani SemiBold"/>
                <a:ea typeface="Rajdhani SemiBold"/>
                <a:cs typeface="Rajdhani SemiBold"/>
                <a:sym typeface="Rajdhani SemiBold"/>
              </a:defRPr>
            </a:lvl2pPr>
            <a:lvl3pPr lvl="2" rtl="0">
              <a:spcBef>
                <a:spcPts val="0"/>
              </a:spcBef>
              <a:spcAft>
                <a:spcPts val="0"/>
              </a:spcAft>
              <a:buNone/>
              <a:defRPr sz="1200">
                <a:solidFill>
                  <a:srgbClr val="FFFFFF"/>
                </a:solidFill>
                <a:latin typeface="Rajdhani SemiBold"/>
                <a:ea typeface="Rajdhani SemiBold"/>
                <a:cs typeface="Rajdhani SemiBold"/>
                <a:sym typeface="Rajdhani SemiBold"/>
              </a:defRPr>
            </a:lvl3pPr>
            <a:lvl4pPr lvl="3" rtl="0">
              <a:spcBef>
                <a:spcPts val="0"/>
              </a:spcBef>
              <a:spcAft>
                <a:spcPts val="0"/>
              </a:spcAft>
              <a:buNone/>
              <a:defRPr sz="1200">
                <a:solidFill>
                  <a:srgbClr val="FFFFFF"/>
                </a:solidFill>
                <a:latin typeface="Rajdhani SemiBold"/>
                <a:ea typeface="Rajdhani SemiBold"/>
                <a:cs typeface="Rajdhani SemiBold"/>
                <a:sym typeface="Rajdhani SemiBold"/>
              </a:defRPr>
            </a:lvl4pPr>
            <a:lvl5pPr lvl="4" rtl="0">
              <a:spcBef>
                <a:spcPts val="0"/>
              </a:spcBef>
              <a:spcAft>
                <a:spcPts val="0"/>
              </a:spcAft>
              <a:buNone/>
              <a:defRPr sz="1200">
                <a:solidFill>
                  <a:srgbClr val="FFFFFF"/>
                </a:solidFill>
                <a:latin typeface="Rajdhani SemiBold"/>
                <a:ea typeface="Rajdhani SemiBold"/>
                <a:cs typeface="Rajdhani SemiBold"/>
                <a:sym typeface="Rajdhani SemiBold"/>
              </a:defRPr>
            </a:lvl5pPr>
            <a:lvl6pPr lvl="5" rtl="0">
              <a:spcBef>
                <a:spcPts val="0"/>
              </a:spcBef>
              <a:spcAft>
                <a:spcPts val="0"/>
              </a:spcAft>
              <a:buNone/>
              <a:defRPr sz="1200">
                <a:solidFill>
                  <a:srgbClr val="FFFFFF"/>
                </a:solidFill>
                <a:latin typeface="Rajdhani SemiBold"/>
                <a:ea typeface="Rajdhani SemiBold"/>
                <a:cs typeface="Rajdhani SemiBold"/>
                <a:sym typeface="Rajdhani SemiBold"/>
              </a:defRPr>
            </a:lvl6pPr>
            <a:lvl7pPr lvl="6" rtl="0">
              <a:spcBef>
                <a:spcPts val="0"/>
              </a:spcBef>
              <a:spcAft>
                <a:spcPts val="0"/>
              </a:spcAft>
              <a:buNone/>
              <a:defRPr sz="1200">
                <a:solidFill>
                  <a:srgbClr val="FFFFFF"/>
                </a:solidFill>
                <a:latin typeface="Rajdhani SemiBold"/>
                <a:ea typeface="Rajdhani SemiBold"/>
                <a:cs typeface="Rajdhani SemiBold"/>
                <a:sym typeface="Rajdhani SemiBold"/>
              </a:defRPr>
            </a:lvl7pPr>
            <a:lvl8pPr lvl="7" rtl="0">
              <a:spcBef>
                <a:spcPts val="0"/>
              </a:spcBef>
              <a:spcAft>
                <a:spcPts val="0"/>
              </a:spcAft>
              <a:buNone/>
              <a:defRPr sz="1200">
                <a:solidFill>
                  <a:srgbClr val="FFFFFF"/>
                </a:solidFill>
                <a:latin typeface="Rajdhani SemiBold"/>
                <a:ea typeface="Rajdhani SemiBold"/>
                <a:cs typeface="Rajdhani SemiBold"/>
                <a:sym typeface="Rajdhani SemiBold"/>
              </a:defRPr>
            </a:lvl8pPr>
            <a:lvl9pPr lvl="8" rtl="0">
              <a:spcBef>
                <a:spcPts val="0"/>
              </a:spcBef>
              <a:spcAft>
                <a:spcPts val="0"/>
              </a:spcAft>
              <a:buNone/>
              <a:defRPr sz="1200">
                <a:solidFill>
                  <a:srgbClr val="FFFFFF"/>
                </a:solidFill>
                <a:latin typeface="Rajdhani SemiBold"/>
                <a:ea typeface="Rajdhani SemiBold"/>
                <a:cs typeface="Rajdhani SemiBold"/>
                <a:sym typeface="Rajdhani SemiBold"/>
              </a:defRPr>
            </a:lvl9pPr>
          </a:lstStyle>
          <a:p>
            <a:endParaRPr/>
          </a:p>
        </p:txBody>
      </p:sp>
      <p:sp>
        <p:nvSpPr>
          <p:cNvPr id="426" name="Google Shape;426;p20"/>
          <p:cNvSpPr txBox="1">
            <a:spLocks noGrp="1"/>
          </p:cNvSpPr>
          <p:nvPr>
            <p:ph type="body" idx="2"/>
          </p:nvPr>
        </p:nvSpPr>
        <p:spPr>
          <a:xfrm>
            <a:off x="294250" y="1464611"/>
            <a:ext cx="3766500" cy="3644100"/>
          </a:xfrm>
          <a:prstGeom prst="rect">
            <a:avLst/>
          </a:prstGeom>
          <a:noFill/>
          <a:ln>
            <a:noFill/>
          </a:ln>
        </p:spPr>
        <p:txBody>
          <a:bodyPr spcFirstLastPara="1" wrap="square" lIns="91425" tIns="91425" rIns="91425" bIns="91425" anchor="t" anchorCtr="0">
            <a:noAutofit/>
          </a:bodyPr>
          <a:lstStyle>
            <a:lvl1pPr marL="457200" lvl="0" indent="-317500" algn="just" rtl="0">
              <a:lnSpc>
                <a:spcPct val="115000"/>
              </a:lnSpc>
              <a:spcBef>
                <a:spcPts val="0"/>
              </a:spcBef>
              <a:spcAft>
                <a:spcPts val="0"/>
              </a:spcAft>
              <a:buSzPts val="1400"/>
              <a:buFont typeface="Open Sans SemiBold"/>
              <a:buChar char="●"/>
              <a:defRPr>
                <a:latin typeface="Open Sans SemiBold"/>
                <a:ea typeface="Open Sans SemiBold"/>
                <a:cs typeface="Open Sans SemiBold"/>
                <a:sym typeface="Open Sans SemiBold"/>
              </a:defRPr>
            </a:lvl1pPr>
            <a:lvl2pPr marL="914400" lvl="1" indent="-317500" algn="just" rtl="0">
              <a:lnSpc>
                <a:spcPct val="115000"/>
              </a:lnSpc>
              <a:spcBef>
                <a:spcPts val="0"/>
              </a:spcBef>
              <a:spcAft>
                <a:spcPts val="0"/>
              </a:spcAft>
              <a:buSzPts val="1400"/>
              <a:buFont typeface="Open Sans"/>
              <a:buChar char="○"/>
              <a:defRPr>
                <a:latin typeface="Open Sans"/>
                <a:ea typeface="Open Sans"/>
                <a:cs typeface="Open Sans"/>
                <a:sym typeface="Open Sans"/>
              </a:defRPr>
            </a:lvl2pPr>
            <a:lvl3pPr marL="1371600" lvl="2" indent="-317500" algn="just" rtl="0">
              <a:lnSpc>
                <a:spcPct val="115000"/>
              </a:lnSpc>
              <a:spcBef>
                <a:spcPts val="0"/>
              </a:spcBef>
              <a:spcAft>
                <a:spcPts val="0"/>
              </a:spcAft>
              <a:buSzPts val="1400"/>
              <a:buFont typeface="Open Sans"/>
              <a:buChar char="■"/>
              <a:defRPr>
                <a:latin typeface="Open Sans"/>
                <a:ea typeface="Open Sans"/>
                <a:cs typeface="Open Sans"/>
                <a:sym typeface="Open Sans"/>
              </a:defRPr>
            </a:lvl3pPr>
            <a:lvl4pPr marL="1828800" lvl="3" indent="-317500" algn="just" rtl="0">
              <a:lnSpc>
                <a:spcPct val="115000"/>
              </a:lnSpc>
              <a:spcBef>
                <a:spcPts val="0"/>
              </a:spcBef>
              <a:spcAft>
                <a:spcPts val="0"/>
              </a:spcAft>
              <a:buSzPts val="1400"/>
              <a:buFont typeface="Open Sans"/>
              <a:buChar char="●"/>
              <a:defRPr>
                <a:latin typeface="Open Sans"/>
                <a:ea typeface="Open Sans"/>
                <a:cs typeface="Open Sans"/>
                <a:sym typeface="Open Sans"/>
              </a:defRPr>
            </a:lvl4pPr>
            <a:lvl5pPr marL="2286000" lvl="4" indent="-317500" algn="just" rtl="0">
              <a:lnSpc>
                <a:spcPct val="115000"/>
              </a:lnSpc>
              <a:spcBef>
                <a:spcPts val="0"/>
              </a:spcBef>
              <a:spcAft>
                <a:spcPts val="0"/>
              </a:spcAft>
              <a:buSzPts val="1400"/>
              <a:buFont typeface="Open Sans"/>
              <a:buChar char="○"/>
              <a:defRPr>
                <a:latin typeface="Open Sans"/>
                <a:ea typeface="Open Sans"/>
                <a:cs typeface="Open Sans"/>
                <a:sym typeface="Open Sans"/>
              </a:defRPr>
            </a:lvl5pPr>
            <a:lvl6pPr marL="2743200" lvl="5" indent="-317500" algn="just" rtl="0">
              <a:lnSpc>
                <a:spcPct val="115000"/>
              </a:lnSpc>
              <a:spcBef>
                <a:spcPts val="0"/>
              </a:spcBef>
              <a:spcAft>
                <a:spcPts val="0"/>
              </a:spcAft>
              <a:buSzPts val="1400"/>
              <a:buFont typeface="Open Sans"/>
              <a:buChar char="■"/>
              <a:defRPr>
                <a:latin typeface="Open Sans"/>
                <a:ea typeface="Open Sans"/>
                <a:cs typeface="Open Sans"/>
                <a:sym typeface="Open Sans"/>
              </a:defRPr>
            </a:lvl6pPr>
            <a:lvl7pPr marL="3200400" lvl="6" indent="-317500" algn="just" rtl="0">
              <a:lnSpc>
                <a:spcPct val="115000"/>
              </a:lnSpc>
              <a:spcBef>
                <a:spcPts val="0"/>
              </a:spcBef>
              <a:spcAft>
                <a:spcPts val="0"/>
              </a:spcAft>
              <a:buSzPts val="1400"/>
              <a:buFont typeface="Open Sans"/>
              <a:buChar char="●"/>
              <a:defRPr>
                <a:latin typeface="Open Sans"/>
                <a:ea typeface="Open Sans"/>
                <a:cs typeface="Open Sans"/>
                <a:sym typeface="Open Sans"/>
              </a:defRPr>
            </a:lvl7pPr>
            <a:lvl8pPr marL="3657600" lvl="7" indent="-317500" algn="just" rtl="0">
              <a:lnSpc>
                <a:spcPct val="115000"/>
              </a:lnSpc>
              <a:spcBef>
                <a:spcPts val="0"/>
              </a:spcBef>
              <a:spcAft>
                <a:spcPts val="0"/>
              </a:spcAft>
              <a:buSzPts val="1400"/>
              <a:buFont typeface="Open Sans"/>
              <a:buChar char="○"/>
              <a:defRPr>
                <a:latin typeface="Open Sans"/>
                <a:ea typeface="Open Sans"/>
                <a:cs typeface="Open Sans"/>
                <a:sym typeface="Open Sans"/>
              </a:defRPr>
            </a:lvl8pPr>
            <a:lvl9pPr marL="4114800" lvl="8" indent="-317500" algn="just" rtl="0">
              <a:lnSpc>
                <a:spcPct val="115000"/>
              </a:lnSpc>
              <a:spcBef>
                <a:spcPts val="0"/>
              </a:spcBef>
              <a:spcAft>
                <a:spcPts val="0"/>
              </a:spcAft>
              <a:buSzPts val="1400"/>
              <a:buFont typeface="Open Sans"/>
              <a:buChar char="■"/>
              <a:defRPr>
                <a:latin typeface="Open Sans"/>
                <a:ea typeface="Open Sans"/>
                <a:cs typeface="Open Sans"/>
                <a:sym typeface="Open Sans"/>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Dos cajas de texto">
  <p:cSld name="Texto y Multimedia_1_1">
    <p:spTree>
      <p:nvGrpSpPr>
        <p:cNvPr id="1" name="Shape 427"/>
        <p:cNvGrpSpPr/>
        <p:nvPr/>
      </p:nvGrpSpPr>
      <p:grpSpPr>
        <a:xfrm>
          <a:off x="0" y="0"/>
          <a:ext cx="0" cy="0"/>
          <a:chOff x="0" y="0"/>
          <a:chExt cx="0" cy="0"/>
        </a:xfrm>
      </p:grpSpPr>
      <p:pic>
        <p:nvPicPr>
          <p:cNvPr id="428" name="Google Shape;428;p21"/>
          <p:cNvPicPr preferRelativeResize="0"/>
          <p:nvPr/>
        </p:nvPicPr>
        <p:blipFill>
          <a:blip r:embed="rId2">
            <a:alphaModFix/>
          </a:blip>
          <a:stretch>
            <a:fillRect/>
          </a:stretch>
        </p:blipFill>
        <p:spPr>
          <a:xfrm>
            <a:off x="0" y="1549"/>
            <a:ext cx="9143999" cy="5715000"/>
          </a:xfrm>
          <a:prstGeom prst="rect">
            <a:avLst/>
          </a:prstGeom>
          <a:noFill/>
          <a:ln>
            <a:noFill/>
          </a:ln>
        </p:spPr>
      </p:pic>
      <p:sp>
        <p:nvSpPr>
          <p:cNvPr id="429" name="Google Shape;429;p21"/>
          <p:cNvSpPr txBox="1">
            <a:spLocks noGrp="1"/>
          </p:cNvSpPr>
          <p:nvPr>
            <p:ph type="title"/>
          </p:nvPr>
        </p:nvSpPr>
        <p:spPr>
          <a:xfrm>
            <a:off x="256500" y="157472"/>
            <a:ext cx="7452900" cy="1086000"/>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rgbClr val="CB1E40"/>
              </a:buClr>
              <a:buSzPts val="3000"/>
              <a:buFont typeface="Rajdhani"/>
              <a:buNone/>
              <a:defRPr sz="3000" b="1" i="0" u="none" strike="noStrike" cap="none">
                <a:solidFill>
                  <a:srgbClr val="CB1E40"/>
                </a:solidFill>
                <a:latin typeface="Rajdhani"/>
                <a:ea typeface="Rajdhani"/>
                <a:cs typeface="Rajdhani"/>
                <a:sym typeface="Rajdhani"/>
              </a:defRPr>
            </a:lvl1pPr>
            <a:lvl2pPr lvl="1" rtl="0">
              <a:spcBef>
                <a:spcPts val="0"/>
              </a:spcBef>
              <a:spcAft>
                <a:spcPts val="0"/>
              </a:spcAft>
              <a:buClr>
                <a:srgbClr val="CB1E40"/>
              </a:buClr>
              <a:buSzPts val="3000"/>
              <a:buFont typeface="Rajdhani"/>
              <a:buNone/>
              <a:defRPr sz="3000" b="1">
                <a:solidFill>
                  <a:srgbClr val="CB1E40"/>
                </a:solidFill>
                <a:latin typeface="Rajdhani"/>
                <a:ea typeface="Rajdhani"/>
                <a:cs typeface="Rajdhani"/>
                <a:sym typeface="Rajdhani"/>
              </a:defRPr>
            </a:lvl2pPr>
            <a:lvl3pPr lvl="2" rtl="0">
              <a:spcBef>
                <a:spcPts val="0"/>
              </a:spcBef>
              <a:spcAft>
                <a:spcPts val="0"/>
              </a:spcAft>
              <a:buClr>
                <a:srgbClr val="CB1E40"/>
              </a:buClr>
              <a:buSzPts val="3000"/>
              <a:buFont typeface="Rajdhani"/>
              <a:buNone/>
              <a:defRPr sz="3000" b="1">
                <a:solidFill>
                  <a:srgbClr val="CB1E40"/>
                </a:solidFill>
                <a:latin typeface="Rajdhani"/>
                <a:ea typeface="Rajdhani"/>
                <a:cs typeface="Rajdhani"/>
                <a:sym typeface="Rajdhani"/>
              </a:defRPr>
            </a:lvl3pPr>
            <a:lvl4pPr lvl="3" rtl="0">
              <a:spcBef>
                <a:spcPts val="0"/>
              </a:spcBef>
              <a:spcAft>
                <a:spcPts val="0"/>
              </a:spcAft>
              <a:buClr>
                <a:srgbClr val="CB1E40"/>
              </a:buClr>
              <a:buSzPts val="3000"/>
              <a:buFont typeface="Rajdhani"/>
              <a:buNone/>
              <a:defRPr sz="3000" b="1">
                <a:solidFill>
                  <a:srgbClr val="CB1E40"/>
                </a:solidFill>
                <a:latin typeface="Rajdhani"/>
                <a:ea typeface="Rajdhani"/>
                <a:cs typeface="Rajdhani"/>
                <a:sym typeface="Rajdhani"/>
              </a:defRPr>
            </a:lvl4pPr>
            <a:lvl5pPr lvl="4" rtl="0">
              <a:spcBef>
                <a:spcPts val="0"/>
              </a:spcBef>
              <a:spcAft>
                <a:spcPts val="0"/>
              </a:spcAft>
              <a:buClr>
                <a:srgbClr val="CB1E40"/>
              </a:buClr>
              <a:buSzPts val="3000"/>
              <a:buFont typeface="Rajdhani"/>
              <a:buNone/>
              <a:defRPr sz="3000" b="1">
                <a:solidFill>
                  <a:srgbClr val="CB1E40"/>
                </a:solidFill>
                <a:latin typeface="Rajdhani"/>
                <a:ea typeface="Rajdhani"/>
                <a:cs typeface="Rajdhani"/>
                <a:sym typeface="Rajdhani"/>
              </a:defRPr>
            </a:lvl5pPr>
            <a:lvl6pPr lvl="5" rtl="0">
              <a:spcBef>
                <a:spcPts val="0"/>
              </a:spcBef>
              <a:spcAft>
                <a:spcPts val="0"/>
              </a:spcAft>
              <a:buClr>
                <a:srgbClr val="CB1E40"/>
              </a:buClr>
              <a:buSzPts val="3000"/>
              <a:buFont typeface="Rajdhani"/>
              <a:buNone/>
              <a:defRPr sz="3000" b="1">
                <a:solidFill>
                  <a:srgbClr val="CB1E40"/>
                </a:solidFill>
                <a:latin typeface="Rajdhani"/>
                <a:ea typeface="Rajdhani"/>
                <a:cs typeface="Rajdhani"/>
                <a:sym typeface="Rajdhani"/>
              </a:defRPr>
            </a:lvl6pPr>
            <a:lvl7pPr lvl="6" rtl="0">
              <a:spcBef>
                <a:spcPts val="0"/>
              </a:spcBef>
              <a:spcAft>
                <a:spcPts val="0"/>
              </a:spcAft>
              <a:buClr>
                <a:srgbClr val="CB1E40"/>
              </a:buClr>
              <a:buSzPts val="3000"/>
              <a:buFont typeface="Rajdhani"/>
              <a:buNone/>
              <a:defRPr sz="3000" b="1">
                <a:solidFill>
                  <a:srgbClr val="CB1E40"/>
                </a:solidFill>
                <a:latin typeface="Rajdhani"/>
                <a:ea typeface="Rajdhani"/>
                <a:cs typeface="Rajdhani"/>
                <a:sym typeface="Rajdhani"/>
              </a:defRPr>
            </a:lvl7pPr>
            <a:lvl8pPr lvl="7" rtl="0">
              <a:spcBef>
                <a:spcPts val="0"/>
              </a:spcBef>
              <a:spcAft>
                <a:spcPts val="0"/>
              </a:spcAft>
              <a:buClr>
                <a:srgbClr val="CB1E40"/>
              </a:buClr>
              <a:buSzPts val="3000"/>
              <a:buFont typeface="Rajdhani"/>
              <a:buNone/>
              <a:defRPr sz="3000" b="1">
                <a:solidFill>
                  <a:srgbClr val="CB1E40"/>
                </a:solidFill>
                <a:latin typeface="Rajdhani"/>
                <a:ea typeface="Rajdhani"/>
                <a:cs typeface="Rajdhani"/>
                <a:sym typeface="Rajdhani"/>
              </a:defRPr>
            </a:lvl8pPr>
            <a:lvl9pPr lvl="8" rtl="0">
              <a:spcBef>
                <a:spcPts val="0"/>
              </a:spcBef>
              <a:spcAft>
                <a:spcPts val="0"/>
              </a:spcAft>
              <a:buClr>
                <a:srgbClr val="CB1E40"/>
              </a:buClr>
              <a:buSzPts val="3000"/>
              <a:buFont typeface="Rajdhani"/>
              <a:buNone/>
              <a:defRPr sz="3000" b="1">
                <a:solidFill>
                  <a:srgbClr val="CB1E40"/>
                </a:solidFill>
                <a:latin typeface="Rajdhani"/>
                <a:ea typeface="Rajdhani"/>
                <a:cs typeface="Rajdhani"/>
                <a:sym typeface="Rajdhani"/>
              </a:defRPr>
            </a:lvl9pPr>
          </a:lstStyle>
          <a:p>
            <a:endParaRPr/>
          </a:p>
        </p:txBody>
      </p:sp>
      <p:sp>
        <p:nvSpPr>
          <p:cNvPr id="430" name="Google Shape;430;p21"/>
          <p:cNvSpPr txBox="1">
            <a:spLocks noGrp="1"/>
          </p:cNvSpPr>
          <p:nvPr>
            <p:ph type="subTitle" idx="1"/>
          </p:nvPr>
        </p:nvSpPr>
        <p:spPr>
          <a:xfrm>
            <a:off x="117700" y="5309583"/>
            <a:ext cx="5707200" cy="4389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None/>
              <a:defRPr sz="1200">
                <a:solidFill>
                  <a:srgbClr val="FFFFFF"/>
                </a:solidFill>
                <a:latin typeface="Rajdhani SemiBold"/>
                <a:ea typeface="Rajdhani SemiBold"/>
                <a:cs typeface="Rajdhani SemiBold"/>
                <a:sym typeface="Rajdhani SemiBold"/>
              </a:defRPr>
            </a:lvl1pPr>
            <a:lvl2pPr lvl="1" rtl="0">
              <a:spcBef>
                <a:spcPts val="0"/>
              </a:spcBef>
              <a:spcAft>
                <a:spcPts val="0"/>
              </a:spcAft>
              <a:buNone/>
              <a:defRPr sz="1200">
                <a:solidFill>
                  <a:srgbClr val="FFFFFF"/>
                </a:solidFill>
                <a:latin typeface="Rajdhani SemiBold"/>
                <a:ea typeface="Rajdhani SemiBold"/>
                <a:cs typeface="Rajdhani SemiBold"/>
                <a:sym typeface="Rajdhani SemiBold"/>
              </a:defRPr>
            </a:lvl2pPr>
            <a:lvl3pPr lvl="2" rtl="0">
              <a:spcBef>
                <a:spcPts val="0"/>
              </a:spcBef>
              <a:spcAft>
                <a:spcPts val="0"/>
              </a:spcAft>
              <a:buNone/>
              <a:defRPr sz="1200">
                <a:solidFill>
                  <a:srgbClr val="FFFFFF"/>
                </a:solidFill>
                <a:latin typeface="Rajdhani SemiBold"/>
                <a:ea typeface="Rajdhani SemiBold"/>
                <a:cs typeface="Rajdhani SemiBold"/>
                <a:sym typeface="Rajdhani SemiBold"/>
              </a:defRPr>
            </a:lvl3pPr>
            <a:lvl4pPr lvl="3" rtl="0">
              <a:spcBef>
                <a:spcPts val="0"/>
              </a:spcBef>
              <a:spcAft>
                <a:spcPts val="0"/>
              </a:spcAft>
              <a:buNone/>
              <a:defRPr sz="1200">
                <a:solidFill>
                  <a:srgbClr val="FFFFFF"/>
                </a:solidFill>
                <a:latin typeface="Rajdhani SemiBold"/>
                <a:ea typeface="Rajdhani SemiBold"/>
                <a:cs typeface="Rajdhani SemiBold"/>
                <a:sym typeface="Rajdhani SemiBold"/>
              </a:defRPr>
            </a:lvl4pPr>
            <a:lvl5pPr lvl="4" rtl="0">
              <a:spcBef>
                <a:spcPts val="0"/>
              </a:spcBef>
              <a:spcAft>
                <a:spcPts val="0"/>
              </a:spcAft>
              <a:buNone/>
              <a:defRPr sz="1200">
                <a:solidFill>
                  <a:srgbClr val="FFFFFF"/>
                </a:solidFill>
                <a:latin typeface="Rajdhani SemiBold"/>
                <a:ea typeface="Rajdhani SemiBold"/>
                <a:cs typeface="Rajdhani SemiBold"/>
                <a:sym typeface="Rajdhani SemiBold"/>
              </a:defRPr>
            </a:lvl5pPr>
            <a:lvl6pPr lvl="5" rtl="0">
              <a:spcBef>
                <a:spcPts val="0"/>
              </a:spcBef>
              <a:spcAft>
                <a:spcPts val="0"/>
              </a:spcAft>
              <a:buNone/>
              <a:defRPr sz="1200">
                <a:solidFill>
                  <a:srgbClr val="FFFFFF"/>
                </a:solidFill>
                <a:latin typeface="Rajdhani SemiBold"/>
                <a:ea typeface="Rajdhani SemiBold"/>
                <a:cs typeface="Rajdhani SemiBold"/>
                <a:sym typeface="Rajdhani SemiBold"/>
              </a:defRPr>
            </a:lvl6pPr>
            <a:lvl7pPr lvl="6" rtl="0">
              <a:spcBef>
                <a:spcPts val="0"/>
              </a:spcBef>
              <a:spcAft>
                <a:spcPts val="0"/>
              </a:spcAft>
              <a:buNone/>
              <a:defRPr sz="1200">
                <a:solidFill>
                  <a:srgbClr val="FFFFFF"/>
                </a:solidFill>
                <a:latin typeface="Rajdhani SemiBold"/>
                <a:ea typeface="Rajdhani SemiBold"/>
                <a:cs typeface="Rajdhani SemiBold"/>
                <a:sym typeface="Rajdhani SemiBold"/>
              </a:defRPr>
            </a:lvl7pPr>
            <a:lvl8pPr lvl="7" rtl="0">
              <a:spcBef>
                <a:spcPts val="0"/>
              </a:spcBef>
              <a:spcAft>
                <a:spcPts val="0"/>
              </a:spcAft>
              <a:buNone/>
              <a:defRPr sz="1200">
                <a:solidFill>
                  <a:srgbClr val="FFFFFF"/>
                </a:solidFill>
                <a:latin typeface="Rajdhani SemiBold"/>
                <a:ea typeface="Rajdhani SemiBold"/>
                <a:cs typeface="Rajdhani SemiBold"/>
                <a:sym typeface="Rajdhani SemiBold"/>
              </a:defRPr>
            </a:lvl8pPr>
            <a:lvl9pPr lvl="8" rtl="0">
              <a:spcBef>
                <a:spcPts val="0"/>
              </a:spcBef>
              <a:spcAft>
                <a:spcPts val="0"/>
              </a:spcAft>
              <a:buNone/>
              <a:defRPr sz="1200">
                <a:solidFill>
                  <a:srgbClr val="FFFFFF"/>
                </a:solidFill>
                <a:latin typeface="Rajdhani SemiBold"/>
                <a:ea typeface="Rajdhani SemiBold"/>
                <a:cs typeface="Rajdhani SemiBold"/>
                <a:sym typeface="Rajdhani SemiBold"/>
              </a:defRPr>
            </a:lvl9pPr>
          </a:lstStyle>
          <a:p>
            <a:endParaRPr/>
          </a:p>
        </p:txBody>
      </p:sp>
      <p:sp>
        <p:nvSpPr>
          <p:cNvPr id="431" name="Google Shape;431;p21"/>
          <p:cNvSpPr txBox="1">
            <a:spLocks noGrp="1"/>
          </p:cNvSpPr>
          <p:nvPr>
            <p:ph type="body" idx="2"/>
          </p:nvPr>
        </p:nvSpPr>
        <p:spPr>
          <a:xfrm>
            <a:off x="370450" y="1464611"/>
            <a:ext cx="3766500" cy="3644100"/>
          </a:xfrm>
          <a:prstGeom prst="rect">
            <a:avLst/>
          </a:prstGeom>
          <a:noFill/>
          <a:ln>
            <a:noFill/>
          </a:ln>
        </p:spPr>
        <p:txBody>
          <a:bodyPr spcFirstLastPara="1" wrap="square" lIns="91425" tIns="91425" rIns="91425" bIns="91425" anchor="ctr" anchorCtr="0">
            <a:noAutofit/>
          </a:bodyPr>
          <a:lstStyle>
            <a:lvl1pPr marL="457200" lvl="0" indent="-317500" algn="just" rtl="0">
              <a:lnSpc>
                <a:spcPct val="115000"/>
              </a:lnSpc>
              <a:spcBef>
                <a:spcPts val="0"/>
              </a:spcBef>
              <a:spcAft>
                <a:spcPts val="0"/>
              </a:spcAft>
              <a:buSzPts val="1400"/>
              <a:buFont typeface="Open Sans SemiBold"/>
              <a:buAutoNum type="arabicPeriod"/>
              <a:defRPr>
                <a:latin typeface="Open Sans SemiBold"/>
                <a:ea typeface="Open Sans SemiBold"/>
                <a:cs typeface="Open Sans SemiBold"/>
                <a:sym typeface="Open Sans SemiBold"/>
              </a:defRPr>
            </a:lvl1pPr>
            <a:lvl2pPr marL="914400" lvl="1" indent="-317500" algn="just" rtl="0">
              <a:lnSpc>
                <a:spcPct val="115000"/>
              </a:lnSpc>
              <a:spcBef>
                <a:spcPts val="0"/>
              </a:spcBef>
              <a:spcAft>
                <a:spcPts val="0"/>
              </a:spcAft>
              <a:buSzPts val="1400"/>
              <a:buFont typeface="Open Sans"/>
              <a:buAutoNum type="alphaLcPeriod"/>
              <a:defRPr>
                <a:latin typeface="Open Sans"/>
                <a:ea typeface="Open Sans"/>
                <a:cs typeface="Open Sans"/>
                <a:sym typeface="Open Sans"/>
              </a:defRPr>
            </a:lvl2pPr>
            <a:lvl3pPr marL="1371600" lvl="2" indent="-317500" algn="just" rtl="0">
              <a:lnSpc>
                <a:spcPct val="115000"/>
              </a:lnSpc>
              <a:spcBef>
                <a:spcPts val="0"/>
              </a:spcBef>
              <a:spcAft>
                <a:spcPts val="0"/>
              </a:spcAft>
              <a:buSzPts val="1400"/>
              <a:buFont typeface="Open Sans"/>
              <a:buAutoNum type="romanLcPeriod"/>
              <a:defRPr>
                <a:latin typeface="Open Sans"/>
                <a:ea typeface="Open Sans"/>
                <a:cs typeface="Open Sans"/>
                <a:sym typeface="Open Sans"/>
              </a:defRPr>
            </a:lvl3pPr>
            <a:lvl4pPr marL="1828800" lvl="3" indent="-317500" algn="just" rtl="0">
              <a:lnSpc>
                <a:spcPct val="115000"/>
              </a:lnSpc>
              <a:spcBef>
                <a:spcPts val="0"/>
              </a:spcBef>
              <a:spcAft>
                <a:spcPts val="0"/>
              </a:spcAft>
              <a:buSzPts val="1400"/>
              <a:buFont typeface="Open Sans"/>
              <a:buAutoNum type="arabicPeriod"/>
              <a:defRPr>
                <a:latin typeface="Open Sans"/>
                <a:ea typeface="Open Sans"/>
                <a:cs typeface="Open Sans"/>
                <a:sym typeface="Open Sans"/>
              </a:defRPr>
            </a:lvl4pPr>
            <a:lvl5pPr marL="2286000" lvl="4" indent="-317500" algn="just" rtl="0">
              <a:lnSpc>
                <a:spcPct val="115000"/>
              </a:lnSpc>
              <a:spcBef>
                <a:spcPts val="0"/>
              </a:spcBef>
              <a:spcAft>
                <a:spcPts val="0"/>
              </a:spcAft>
              <a:buSzPts val="1400"/>
              <a:buFont typeface="Open Sans"/>
              <a:buAutoNum type="alphaLcPeriod"/>
              <a:defRPr>
                <a:latin typeface="Open Sans"/>
                <a:ea typeface="Open Sans"/>
                <a:cs typeface="Open Sans"/>
                <a:sym typeface="Open Sans"/>
              </a:defRPr>
            </a:lvl5pPr>
            <a:lvl6pPr marL="2743200" lvl="5" indent="-317500" algn="just" rtl="0">
              <a:lnSpc>
                <a:spcPct val="115000"/>
              </a:lnSpc>
              <a:spcBef>
                <a:spcPts val="0"/>
              </a:spcBef>
              <a:spcAft>
                <a:spcPts val="0"/>
              </a:spcAft>
              <a:buSzPts val="1400"/>
              <a:buFont typeface="Open Sans"/>
              <a:buAutoNum type="romanLcPeriod"/>
              <a:defRPr>
                <a:latin typeface="Open Sans"/>
                <a:ea typeface="Open Sans"/>
                <a:cs typeface="Open Sans"/>
                <a:sym typeface="Open Sans"/>
              </a:defRPr>
            </a:lvl6pPr>
            <a:lvl7pPr marL="3200400" lvl="6" indent="-317500" algn="just" rtl="0">
              <a:lnSpc>
                <a:spcPct val="115000"/>
              </a:lnSpc>
              <a:spcBef>
                <a:spcPts val="0"/>
              </a:spcBef>
              <a:spcAft>
                <a:spcPts val="0"/>
              </a:spcAft>
              <a:buSzPts val="1400"/>
              <a:buFont typeface="Open Sans"/>
              <a:buAutoNum type="arabicPeriod"/>
              <a:defRPr>
                <a:latin typeface="Open Sans"/>
                <a:ea typeface="Open Sans"/>
                <a:cs typeface="Open Sans"/>
                <a:sym typeface="Open Sans"/>
              </a:defRPr>
            </a:lvl7pPr>
            <a:lvl8pPr marL="3657600" lvl="7" indent="-317500" algn="just" rtl="0">
              <a:lnSpc>
                <a:spcPct val="115000"/>
              </a:lnSpc>
              <a:spcBef>
                <a:spcPts val="0"/>
              </a:spcBef>
              <a:spcAft>
                <a:spcPts val="0"/>
              </a:spcAft>
              <a:buSzPts val="1400"/>
              <a:buFont typeface="Open Sans"/>
              <a:buAutoNum type="alphaLcPeriod"/>
              <a:defRPr>
                <a:latin typeface="Open Sans"/>
                <a:ea typeface="Open Sans"/>
                <a:cs typeface="Open Sans"/>
                <a:sym typeface="Open Sans"/>
              </a:defRPr>
            </a:lvl8pPr>
            <a:lvl9pPr marL="4114800" lvl="8" indent="-317500" algn="just" rtl="0">
              <a:lnSpc>
                <a:spcPct val="115000"/>
              </a:lnSpc>
              <a:spcBef>
                <a:spcPts val="0"/>
              </a:spcBef>
              <a:spcAft>
                <a:spcPts val="0"/>
              </a:spcAft>
              <a:buSzPts val="1400"/>
              <a:buFont typeface="Open Sans"/>
              <a:buAutoNum type="romanLcPeriod"/>
              <a:defRPr>
                <a:latin typeface="Open Sans"/>
                <a:ea typeface="Open Sans"/>
                <a:cs typeface="Open Sans"/>
                <a:sym typeface="Open Sans"/>
              </a:defRPr>
            </a:lvl9pPr>
          </a:lstStyle>
          <a:p>
            <a:endParaRPr/>
          </a:p>
        </p:txBody>
      </p:sp>
      <p:sp>
        <p:nvSpPr>
          <p:cNvPr id="432" name="Google Shape;432;p21"/>
          <p:cNvSpPr txBox="1">
            <a:spLocks noGrp="1"/>
          </p:cNvSpPr>
          <p:nvPr>
            <p:ph type="body" idx="3"/>
          </p:nvPr>
        </p:nvSpPr>
        <p:spPr>
          <a:xfrm>
            <a:off x="5056225" y="1464611"/>
            <a:ext cx="3766500" cy="3644100"/>
          </a:xfrm>
          <a:prstGeom prst="rect">
            <a:avLst/>
          </a:prstGeom>
          <a:noFill/>
          <a:ln>
            <a:noFill/>
          </a:ln>
        </p:spPr>
        <p:txBody>
          <a:bodyPr spcFirstLastPara="1" wrap="square" lIns="91425" tIns="91425" rIns="91425" bIns="91425" anchor="ctr" anchorCtr="0">
            <a:noAutofit/>
          </a:bodyPr>
          <a:lstStyle>
            <a:lvl1pPr marL="457200" lvl="0" indent="-317500" algn="just" rtl="0">
              <a:lnSpc>
                <a:spcPct val="115000"/>
              </a:lnSpc>
              <a:spcBef>
                <a:spcPts val="0"/>
              </a:spcBef>
              <a:spcAft>
                <a:spcPts val="0"/>
              </a:spcAft>
              <a:buSzPts val="1400"/>
              <a:buFont typeface="Open Sans SemiBold"/>
              <a:buAutoNum type="arabicPeriod"/>
              <a:defRPr>
                <a:latin typeface="Open Sans SemiBold"/>
                <a:ea typeface="Open Sans SemiBold"/>
                <a:cs typeface="Open Sans SemiBold"/>
                <a:sym typeface="Open Sans SemiBold"/>
              </a:defRPr>
            </a:lvl1pPr>
            <a:lvl2pPr marL="914400" lvl="1" indent="-317500" algn="just" rtl="0">
              <a:lnSpc>
                <a:spcPct val="115000"/>
              </a:lnSpc>
              <a:spcBef>
                <a:spcPts val="0"/>
              </a:spcBef>
              <a:spcAft>
                <a:spcPts val="0"/>
              </a:spcAft>
              <a:buSzPts val="1400"/>
              <a:buFont typeface="Open Sans"/>
              <a:buAutoNum type="alphaLcPeriod"/>
              <a:defRPr>
                <a:latin typeface="Open Sans"/>
                <a:ea typeface="Open Sans"/>
                <a:cs typeface="Open Sans"/>
                <a:sym typeface="Open Sans"/>
              </a:defRPr>
            </a:lvl2pPr>
            <a:lvl3pPr marL="1371600" lvl="2" indent="-317500" algn="just" rtl="0">
              <a:lnSpc>
                <a:spcPct val="115000"/>
              </a:lnSpc>
              <a:spcBef>
                <a:spcPts val="0"/>
              </a:spcBef>
              <a:spcAft>
                <a:spcPts val="0"/>
              </a:spcAft>
              <a:buSzPts val="1400"/>
              <a:buFont typeface="Open Sans"/>
              <a:buAutoNum type="romanLcPeriod"/>
              <a:defRPr>
                <a:latin typeface="Open Sans"/>
                <a:ea typeface="Open Sans"/>
                <a:cs typeface="Open Sans"/>
                <a:sym typeface="Open Sans"/>
              </a:defRPr>
            </a:lvl3pPr>
            <a:lvl4pPr marL="1828800" lvl="3" indent="-317500" algn="just" rtl="0">
              <a:lnSpc>
                <a:spcPct val="115000"/>
              </a:lnSpc>
              <a:spcBef>
                <a:spcPts val="0"/>
              </a:spcBef>
              <a:spcAft>
                <a:spcPts val="0"/>
              </a:spcAft>
              <a:buSzPts val="1400"/>
              <a:buFont typeface="Open Sans"/>
              <a:buAutoNum type="arabicPeriod"/>
              <a:defRPr>
                <a:latin typeface="Open Sans"/>
                <a:ea typeface="Open Sans"/>
                <a:cs typeface="Open Sans"/>
                <a:sym typeface="Open Sans"/>
              </a:defRPr>
            </a:lvl4pPr>
            <a:lvl5pPr marL="2286000" lvl="4" indent="-317500" algn="just" rtl="0">
              <a:lnSpc>
                <a:spcPct val="115000"/>
              </a:lnSpc>
              <a:spcBef>
                <a:spcPts val="0"/>
              </a:spcBef>
              <a:spcAft>
                <a:spcPts val="0"/>
              </a:spcAft>
              <a:buSzPts val="1400"/>
              <a:buFont typeface="Open Sans"/>
              <a:buAutoNum type="alphaLcPeriod"/>
              <a:defRPr>
                <a:latin typeface="Open Sans"/>
                <a:ea typeface="Open Sans"/>
                <a:cs typeface="Open Sans"/>
                <a:sym typeface="Open Sans"/>
              </a:defRPr>
            </a:lvl5pPr>
            <a:lvl6pPr marL="2743200" lvl="5" indent="-317500" algn="just" rtl="0">
              <a:lnSpc>
                <a:spcPct val="115000"/>
              </a:lnSpc>
              <a:spcBef>
                <a:spcPts val="0"/>
              </a:spcBef>
              <a:spcAft>
                <a:spcPts val="0"/>
              </a:spcAft>
              <a:buSzPts val="1400"/>
              <a:buFont typeface="Open Sans"/>
              <a:buAutoNum type="romanLcPeriod"/>
              <a:defRPr>
                <a:latin typeface="Open Sans"/>
                <a:ea typeface="Open Sans"/>
                <a:cs typeface="Open Sans"/>
                <a:sym typeface="Open Sans"/>
              </a:defRPr>
            </a:lvl6pPr>
            <a:lvl7pPr marL="3200400" lvl="6" indent="-317500" algn="just" rtl="0">
              <a:lnSpc>
                <a:spcPct val="115000"/>
              </a:lnSpc>
              <a:spcBef>
                <a:spcPts val="0"/>
              </a:spcBef>
              <a:spcAft>
                <a:spcPts val="0"/>
              </a:spcAft>
              <a:buSzPts val="1400"/>
              <a:buFont typeface="Open Sans"/>
              <a:buAutoNum type="arabicPeriod"/>
              <a:defRPr>
                <a:latin typeface="Open Sans"/>
                <a:ea typeface="Open Sans"/>
                <a:cs typeface="Open Sans"/>
                <a:sym typeface="Open Sans"/>
              </a:defRPr>
            </a:lvl7pPr>
            <a:lvl8pPr marL="3657600" lvl="7" indent="-317500" algn="just" rtl="0">
              <a:lnSpc>
                <a:spcPct val="115000"/>
              </a:lnSpc>
              <a:spcBef>
                <a:spcPts val="0"/>
              </a:spcBef>
              <a:spcAft>
                <a:spcPts val="0"/>
              </a:spcAft>
              <a:buSzPts val="1400"/>
              <a:buFont typeface="Open Sans"/>
              <a:buAutoNum type="alphaLcPeriod"/>
              <a:defRPr>
                <a:latin typeface="Open Sans"/>
                <a:ea typeface="Open Sans"/>
                <a:cs typeface="Open Sans"/>
                <a:sym typeface="Open Sans"/>
              </a:defRPr>
            </a:lvl8pPr>
            <a:lvl9pPr marL="4114800" lvl="8" indent="-317500" algn="just" rtl="0">
              <a:lnSpc>
                <a:spcPct val="115000"/>
              </a:lnSpc>
              <a:spcBef>
                <a:spcPts val="0"/>
              </a:spcBef>
              <a:spcAft>
                <a:spcPts val="0"/>
              </a:spcAft>
              <a:buSzPts val="1400"/>
              <a:buFont typeface="Open Sans"/>
              <a:buAutoNum type="romanLcPeriod"/>
              <a:defRPr>
                <a:latin typeface="Open Sans"/>
                <a:ea typeface="Open Sans"/>
                <a:cs typeface="Open Sans"/>
                <a:sym typeface="Open Sans"/>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exto y descripción">
  <p:cSld name="Texto y Multimedia_1_1_2">
    <p:spTree>
      <p:nvGrpSpPr>
        <p:cNvPr id="1" name="Shape 433"/>
        <p:cNvGrpSpPr/>
        <p:nvPr/>
      </p:nvGrpSpPr>
      <p:grpSpPr>
        <a:xfrm>
          <a:off x="0" y="0"/>
          <a:ext cx="0" cy="0"/>
          <a:chOff x="0" y="0"/>
          <a:chExt cx="0" cy="0"/>
        </a:xfrm>
      </p:grpSpPr>
      <p:pic>
        <p:nvPicPr>
          <p:cNvPr id="434" name="Google Shape;434;p22"/>
          <p:cNvPicPr preferRelativeResize="0"/>
          <p:nvPr/>
        </p:nvPicPr>
        <p:blipFill>
          <a:blip r:embed="rId2">
            <a:alphaModFix/>
          </a:blip>
          <a:stretch>
            <a:fillRect/>
          </a:stretch>
        </p:blipFill>
        <p:spPr>
          <a:xfrm>
            <a:off x="0" y="1549"/>
            <a:ext cx="9143999" cy="5715000"/>
          </a:xfrm>
          <a:prstGeom prst="rect">
            <a:avLst/>
          </a:prstGeom>
          <a:noFill/>
          <a:ln>
            <a:noFill/>
          </a:ln>
        </p:spPr>
      </p:pic>
      <p:sp>
        <p:nvSpPr>
          <p:cNvPr id="435" name="Google Shape;435;p22"/>
          <p:cNvSpPr txBox="1">
            <a:spLocks noGrp="1"/>
          </p:cNvSpPr>
          <p:nvPr>
            <p:ph type="title"/>
          </p:nvPr>
        </p:nvSpPr>
        <p:spPr>
          <a:xfrm>
            <a:off x="256500" y="157472"/>
            <a:ext cx="7452900" cy="1086000"/>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rgbClr val="CB1E40"/>
              </a:buClr>
              <a:buSzPts val="3000"/>
              <a:buFont typeface="Rajdhani"/>
              <a:buNone/>
              <a:defRPr sz="3000" b="1" i="0" u="none" strike="noStrike" cap="none">
                <a:solidFill>
                  <a:srgbClr val="CB1E40"/>
                </a:solidFill>
                <a:latin typeface="Rajdhani"/>
                <a:ea typeface="Rajdhani"/>
                <a:cs typeface="Rajdhani"/>
                <a:sym typeface="Rajdhani"/>
              </a:defRPr>
            </a:lvl1pPr>
            <a:lvl2pPr lvl="1" rtl="0">
              <a:spcBef>
                <a:spcPts val="0"/>
              </a:spcBef>
              <a:spcAft>
                <a:spcPts val="0"/>
              </a:spcAft>
              <a:buClr>
                <a:srgbClr val="CB1E40"/>
              </a:buClr>
              <a:buSzPts val="3000"/>
              <a:buFont typeface="Rajdhani"/>
              <a:buNone/>
              <a:defRPr sz="3000" b="1">
                <a:solidFill>
                  <a:srgbClr val="CB1E40"/>
                </a:solidFill>
                <a:latin typeface="Rajdhani"/>
                <a:ea typeface="Rajdhani"/>
                <a:cs typeface="Rajdhani"/>
                <a:sym typeface="Rajdhani"/>
              </a:defRPr>
            </a:lvl2pPr>
            <a:lvl3pPr lvl="2" rtl="0">
              <a:spcBef>
                <a:spcPts val="0"/>
              </a:spcBef>
              <a:spcAft>
                <a:spcPts val="0"/>
              </a:spcAft>
              <a:buClr>
                <a:srgbClr val="CB1E40"/>
              </a:buClr>
              <a:buSzPts val="3000"/>
              <a:buFont typeface="Rajdhani"/>
              <a:buNone/>
              <a:defRPr sz="3000" b="1">
                <a:solidFill>
                  <a:srgbClr val="CB1E40"/>
                </a:solidFill>
                <a:latin typeface="Rajdhani"/>
                <a:ea typeface="Rajdhani"/>
                <a:cs typeface="Rajdhani"/>
                <a:sym typeface="Rajdhani"/>
              </a:defRPr>
            </a:lvl3pPr>
            <a:lvl4pPr lvl="3" rtl="0">
              <a:spcBef>
                <a:spcPts val="0"/>
              </a:spcBef>
              <a:spcAft>
                <a:spcPts val="0"/>
              </a:spcAft>
              <a:buClr>
                <a:srgbClr val="CB1E40"/>
              </a:buClr>
              <a:buSzPts val="3000"/>
              <a:buFont typeface="Rajdhani"/>
              <a:buNone/>
              <a:defRPr sz="3000" b="1">
                <a:solidFill>
                  <a:srgbClr val="CB1E40"/>
                </a:solidFill>
                <a:latin typeface="Rajdhani"/>
                <a:ea typeface="Rajdhani"/>
                <a:cs typeface="Rajdhani"/>
                <a:sym typeface="Rajdhani"/>
              </a:defRPr>
            </a:lvl4pPr>
            <a:lvl5pPr lvl="4" rtl="0">
              <a:spcBef>
                <a:spcPts val="0"/>
              </a:spcBef>
              <a:spcAft>
                <a:spcPts val="0"/>
              </a:spcAft>
              <a:buClr>
                <a:srgbClr val="CB1E40"/>
              </a:buClr>
              <a:buSzPts val="3000"/>
              <a:buFont typeface="Rajdhani"/>
              <a:buNone/>
              <a:defRPr sz="3000" b="1">
                <a:solidFill>
                  <a:srgbClr val="CB1E40"/>
                </a:solidFill>
                <a:latin typeface="Rajdhani"/>
                <a:ea typeface="Rajdhani"/>
                <a:cs typeface="Rajdhani"/>
                <a:sym typeface="Rajdhani"/>
              </a:defRPr>
            </a:lvl5pPr>
            <a:lvl6pPr lvl="5" rtl="0">
              <a:spcBef>
                <a:spcPts val="0"/>
              </a:spcBef>
              <a:spcAft>
                <a:spcPts val="0"/>
              </a:spcAft>
              <a:buClr>
                <a:srgbClr val="CB1E40"/>
              </a:buClr>
              <a:buSzPts val="3000"/>
              <a:buFont typeface="Rajdhani"/>
              <a:buNone/>
              <a:defRPr sz="3000" b="1">
                <a:solidFill>
                  <a:srgbClr val="CB1E40"/>
                </a:solidFill>
                <a:latin typeface="Rajdhani"/>
                <a:ea typeface="Rajdhani"/>
                <a:cs typeface="Rajdhani"/>
                <a:sym typeface="Rajdhani"/>
              </a:defRPr>
            </a:lvl6pPr>
            <a:lvl7pPr lvl="6" rtl="0">
              <a:spcBef>
                <a:spcPts val="0"/>
              </a:spcBef>
              <a:spcAft>
                <a:spcPts val="0"/>
              </a:spcAft>
              <a:buClr>
                <a:srgbClr val="CB1E40"/>
              </a:buClr>
              <a:buSzPts val="3000"/>
              <a:buFont typeface="Rajdhani"/>
              <a:buNone/>
              <a:defRPr sz="3000" b="1">
                <a:solidFill>
                  <a:srgbClr val="CB1E40"/>
                </a:solidFill>
                <a:latin typeface="Rajdhani"/>
                <a:ea typeface="Rajdhani"/>
                <a:cs typeface="Rajdhani"/>
                <a:sym typeface="Rajdhani"/>
              </a:defRPr>
            </a:lvl7pPr>
            <a:lvl8pPr lvl="7" rtl="0">
              <a:spcBef>
                <a:spcPts val="0"/>
              </a:spcBef>
              <a:spcAft>
                <a:spcPts val="0"/>
              </a:spcAft>
              <a:buClr>
                <a:srgbClr val="CB1E40"/>
              </a:buClr>
              <a:buSzPts val="3000"/>
              <a:buFont typeface="Rajdhani"/>
              <a:buNone/>
              <a:defRPr sz="3000" b="1">
                <a:solidFill>
                  <a:srgbClr val="CB1E40"/>
                </a:solidFill>
                <a:latin typeface="Rajdhani"/>
                <a:ea typeface="Rajdhani"/>
                <a:cs typeface="Rajdhani"/>
                <a:sym typeface="Rajdhani"/>
              </a:defRPr>
            </a:lvl8pPr>
            <a:lvl9pPr lvl="8" rtl="0">
              <a:spcBef>
                <a:spcPts val="0"/>
              </a:spcBef>
              <a:spcAft>
                <a:spcPts val="0"/>
              </a:spcAft>
              <a:buClr>
                <a:srgbClr val="CB1E40"/>
              </a:buClr>
              <a:buSzPts val="3000"/>
              <a:buFont typeface="Rajdhani"/>
              <a:buNone/>
              <a:defRPr sz="3000" b="1">
                <a:solidFill>
                  <a:srgbClr val="CB1E40"/>
                </a:solidFill>
                <a:latin typeface="Rajdhani"/>
                <a:ea typeface="Rajdhani"/>
                <a:cs typeface="Rajdhani"/>
                <a:sym typeface="Rajdhani"/>
              </a:defRPr>
            </a:lvl9pPr>
          </a:lstStyle>
          <a:p>
            <a:endParaRPr/>
          </a:p>
        </p:txBody>
      </p:sp>
      <p:sp>
        <p:nvSpPr>
          <p:cNvPr id="436" name="Google Shape;436;p22"/>
          <p:cNvSpPr txBox="1">
            <a:spLocks noGrp="1"/>
          </p:cNvSpPr>
          <p:nvPr>
            <p:ph type="subTitle" idx="1"/>
          </p:nvPr>
        </p:nvSpPr>
        <p:spPr>
          <a:xfrm>
            <a:off x="117700" y="5309583"/>
            <a:ext cx="5707200" cy="4389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None/>
              <a:defRPr sz="1200">
                <a:solidFill>
                  <a:srgbClr val="FFFFFF"/>
                </a:solidFill>
                <a:latin typeface="Rajdhani SemiBold"/>
                <a:ea typeface="Rajdhani SemiBold"/>
                <a:cs typeface="Rajdhani SemiBold"/>
                <a:sym typeface="Rajdhani SemiBold"/>
              </a:defRPr>
            </a:lvl1pPr>
            <a:lvl2pPr lvl="1" rtl="0">
              <a:spcBef>
                <a:spcPts val="0"/>
              </a:spcBef>
              <a:spcAft>
                <a:spcPts val="0"/>
              </a:spcAft>
              <a:buNone/>
              <a:defRPr sz="1200">
                <a:solidFill>
                  <a:srgbClr val="FFFFFF"/>
                </a:solidFill>
                <a:latin typeface="Rajdhani SemiBold"/>
                <a:ea typeface="Rajdhani SemiBold"/>
                <a:cs typeface="Rajdhani SemiBold"/>
                <a:sym typeface="Rajdhani SemiBold"/>
              </a:defRPr>
            </a:lvl2pPr>
            <a:lvl3pPr lvl="2" rtl="0">
              <a:spcBef>
                <a:spcPts val="0"/>
              </a:spcBef>
              <a:spcAft>
                <a:spcPts val="0"/>
              </a:spcAft>
              <a:buNone/>
              <a:defRPr sz="1200">
                <a:solidFill>
                  <a:srgbClr val="FFFFFF"/>
                </a:solidFill>
                <a:latin typeface="Rajdhani SemiBold"/>
                <a:ea typeface="Rajdhani SemiBold"/>
                <a:cs typeface="Rajdhani SemiBold"/>
                <a:sym typeface="Rajdhani SemiBold"/>
              </a:defRPr>
            </a:lvl3pPr>
            <a:lvl4pPr lvl="3" rtl="0">
              <a:spcBef>
                <a:spcPts val="0"/>
              </a:spcBef>
              <a:spcAft>
                <a:spcPts val="0"/>
              </a:spcAft>
              <a:buNone/>
              <a:defRPr sz="1200">
                <a:solidFill>
                  <a:srgbClr val="FFFFFF"/>
                </a:solidFill>
                <a:latin typeface="Rajdhani SemiBold"/>
                <a:ea typeface="Rajdhani SemiBold"/>
                <a:cs typeface="Rajdhani SemiBold"/>
                <a:sym typeface="Rajdhani SemiBold"/>
              </a:defRPr>
            </a:lvl4pPr>
            <a:lvl5pPr lvl="4" rtl="0">
              <a:spcBef>
                <a:spcPts val="0"/>
              </a:spcBef>
              <a:spcAft>
                <a:spcPts val="0"/>
              </a:spcAft>
              <a:buNone/>
              <a:defRPr sz="1200">
                <a:solidFill>
                  <a:srgbClr val="FFFFFF"/>
                </a:solidFill>
                <a:latin typeface="Rajdhani SemiBold"/>
                <a:ea typeface="Rajdhani SemiBold"/>
                <a:cs typeface="Rajdhani SemiBold"/>
                <a:sym typeface="Rajdhani SemiBold"/>
              </a:defRPr>
            </a:lvl5pPr>
            <a:lvl6pPr lvl="5" rtl="0">
              <a:spcBef>
                <a:spcPts val="0"/>
              </a:spcBef>
              <a:spcAft>
                <a:spcPts val="0"/>
              </a:spcAft>
              <a:buNone/>
              <a:defRPr sz="1200">
                <a:solidFill>
                  <a:srgbClr val="FFFFFF"/>
                </a:solidFill>
                <a:latin typeface="Rajdhani SemiBold"/>
                <a:ea typeface="Rajdhani SemiBold"/>
                <a:cs typeface="Rajdhani SemiBold"/>
                <a:sym typeface="Rajdhani SemiBold"/>
              </a:defRPr>
            </a:lvl6pPr>
            <a:lvl7pPr lvl="6" rtl="0">
              <a:spcBef>
                <a:spcPts val="0"/>
              </a:spcBef>
              <a:spcAft>
                <a:spcPts val="0"/>
              </a:spcAft>
              <a:buNone/>
              <a:defRPr sz="1200">
                <a:solidFill>
                  <a:srgbClr val="FFFFFF"/>
                </a:solidFill>
                <a:latin typeface="Rajdhani SemiBold"/>
                <a:ea typeface="Rajdhani SemiBold"/>
                <a:cs typeface="Rajdhani SemiBold"/>
                <a:sym typeface="Rajdhani SemiBold"/>
              </a:defRPr>
            </a:lvl7pPr>
            <a:lvl8pPr lvl="7" rtl="0">
              <a:spcBef>
                <a:spcPts val="0"/>
              </a:spcBef>
              <a:spcAft>
                <a:spcPts val="0"/>
              </a:spcAft>
              <a:buNone/>
              <a:defRPr sz="1200">
                <a:solidFill>
                  <a:srgbClr val="FFFFFF"/>
                </a:solidFill>
                <a:latin typeface="Rajdhani SemiBold"/>
                <a:ea typeface="Rajdhani SemiBold"/>
                <a:cs typeface="Rajdhani SemiBold"/>
                <a:sym typeface="Rajdhani SemiBold"/>
              </a:defRPr>
            </a:lvl8pPr>
            <a:lvl9pPr lvl="8" rtl="0">
              <a:spcBef>
                <a:spcPts val="0"/>
              </a:spcBef>
              <a:spcAft>
                <a:spcPts val="0"/>
              </a:spcAft>
              <a:buNone/>
              <a:defRPr sz="1200">
                <a:solidFill>
                  <a:srgbClr val="FFFFFF"/>
                </a:solidFill>
                <a:latin typeface="Rajdhani SemiBold"/>
                <a:ea typeface="Rajdhani SemiBold"/>
                <a:cs typeface="Rajdhani SemiBold"/>
                <a:sym typeface="Rajdhani SemiBold"/>
              </a:defRPr>
            </a:lvl9pPr>
          </a:lstStyle>
          <a:p>
            <a:endParaRPr/>
          </a:p>
        </p:txBody>
      </p:sp>
      <p:sp>
        <p:nvSpPr>
          <p:cNvPr id="437" name="Google Shape;437;p22"/>
          <p:cNvSpPr txBox="1">
            <a:spLocks noGrp="1"/>
          </p:cNvSpPr>
          <p:nvPr>
            <p:ph type="title" idx="2"/>
          </p:nvPr>
        </p:nvSpPr>
        <p:spPr>
          <a:xfrm>
            <a:off x="4826625" y="1931361"/>
            <a:ext cx="3397200" cy="1086000"/>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rgbClr val="434343"/>
              </a:buClr>
              <a:buSzPts val="2400"/>
              <a:buFont typeface="Rajdhani"/>
              <a:buNone/>
              <a:defRPr sz="2400" b="1" i="0" u="none" strike="noStrike" cap="none">
                <a:solidFill>
                  <a:srgbClr val="434343"/>
                </a:solidFill>
                <a:latin typeface="Rajdhani"/>
                <a:ea typeface="Rajdhani"/>
                <a:cs typeface="Rajdhani"/>
                <a:sym typeface="Rajdhani"/>
              </a:defRPr>
            </a:lvl1pPr>
            <a:lvl2pPr lvl="1" rtl="0">
              <a:spcBef>
                <a:spcPts val="0"/>
              </a:spcBef>
              <a:spcAft>
                <a:spcPts val="0"/>
              </a:spcAft>
              <a:buClr>
                <a:srgbClr val="434343"/>
              </a:buClr>
              <a:buSzPts val="2400"/>
              <a:buFont typeface="Rajdhani"/>
              <a:buNone/>
              <a:defRPr sz="2400" b="1">
                <a:solidFill>
                  <a:srgbClr val="434343"/>
                </a:solidFill>
                <a:latin typeface="Rajdhani"/>
                <a:ea typeface="Rajdhani"/>
                <a:cs typeface="Rajdhani"/>
                <a:sym typeface="Rajdhani"/>
              </a:defRPr>
            </a:lvl2pPr>
            <a:lvl3pPr lvl="2" rtl="0">
              <a:spcBef>
                <a:spcPts val="0"/>
              </a:spcBef>
              <a:spcAft>
                <a:spcPts val="0"/>
              </a:spcAft>
              <a:buClr>
                <a:srgbClr val="434343"/>
              </a:buClr>
              <a:buSzPts val="2400"/>
              <a:buFont typeface="Rajdhani"/>
              <a:buNone/>
              <a:defRPr sz="2400" b="1">
                <a:solidFill>
                  <a:srgbClr val="434343"/>
                </a:solidFill>
                <a:latin typeface="Rajdhani"/>
                <a:ea typeface="Rajdhani"/>
                <a:cs typeface="Rajdhani"/>
                <a:sym typeface="Rajdhani"/>
              </a:defRPr>
            </a:lvl3pPr>
            <a:lvl4pPr lvl="3" rtl="0">
              <a:spcBef>
                <a:spcPts val="0"/>
              </a:spcBef>
              <a:spcAft>
                <a:spcPts val="0"/>
              </a:spcAft>
              <a:buClr>
                <a:srgbClr val="434343"/>
              </a:buClr>
              <a:buSzPts val="2400"/>
              <a:buFont typeface="Rajdhani"/>
              <a:buNone/>
              <a:defRPr sz="2400" b="1">
                <a:solidFill>
                  <a:srgbClr val="434343"/>
                </a:solidFill>
                <a:latin typeface="Rajdhani"/>
                <a:ea typeface="Rajdhani"/>
                <a:cs typeface="Rajdhani"/>
                <a:sym typeface="Rajdhani"/>
              </a:defRPr>
            </a:lvl4pPr>
            <a:lvl5pPr lvl="4" rtl="0">
              <a:spcBef>
                <a:spcPts val="0"/>
              </a:spcBef>
              <a:spcAft>
                <a:spcPts val="0"/>
              </a:spcAft>
              <a:buClr>
                <a:srgbClr val="434343"/>
              </a:buClr>
              <a:buSzPts val="2400"/>
              <a:buFont typeface="Rajdhani"/>
              <a:buNone/>
              <a:defRPr sz="2400" b="1">
                <a:solidFill>
                  <a:srgbClr val="434343"/>
                </a:solidFill>
                <a:latin typeface="Rajdhani"/>
                <a:ea typeface="Rajdhani"/>
                <a:cs typeface="Rajdhani"/>
                <a:sym typeface="Rajdhani"/>
              </a:defRPr>
            </a:lvl5pPr>
            <a:lvl6pPr lvl="5" rtl="0">
              <a:spcBef>
                <a:spcPts val="0"/>
              </a:spcBef>
              <a:spcAft>
                <a:spcPts val="0"/>
              </a:spcAft>
              <a:buClr>
                <a:srgbClr val="434343"/>
              </a:buClr>
              <a:buSzPts val="2400"/>
              <a:buFont typeface="Rajdhani"/>
              <a:buNone/>
              <a:defRPr sz="2400" b="1">
                <a:solidFill>
                  <a:srgbClr val="434343"/>
                </a:solidFill>
                <a:latin typeface="Rajdhani"/>
                <a:ea typeface="Rajdhani"/>
                <a:cs typeface="Rajdhani"/>
                <a:sym typeface="Rajdhani"/>
              </a:defRPr>
            </a:lvl6pPr>
            <a:lvl7pPr lvl="6" rtl="0">
              <a:spcBef>
                <a:spcPts val="0"/>
              </a:spcBef>
              <a:spcAft>
                <a:spcPts val="0"/>
              </a:spcAft>
              <a:buClr>
                <a:srgbClr val="434343"/>
              </a:buClr>
              <a:buSzPts val="2400"/>
              <a:buFont typeface="Rajdhani"/>
              <a:buNone/>
              <a:defRPr sz="2400" b="1">
                <a:solidFill>
                  <a:srgbClr val="434343"/>
                </a:solidFill>
                <a:latin typeface="Rajdhani"/>
                <a:ea typeface="Rajdhani"/>
                <a:cs typeface="Rajdhani"/>
                <a:sym typeface="Rajdhani"/>
              </a:defRPr>
            </a:lvl7pPr>
            <a:lvl8pPr lvl="7" rtl="0">
              <a:spcBef>
                <a:spcPts val="0"/>
              </a:spcBef>
              <a:spcAft>
                <a:spcPts val="0"/>
              </a:spcAft>
              <a:buClr>
                <a:srgbClr val="434343"/>
              </a:buClr>
              <a:buSzPts val="2400"/>
              <a:buFont typeface="Rajdhani"/>
              <a:buNone/>
              <a:defRPr sz="2400" b="1">
                <a:solidFill>
                  <a:srgbClr val="434343"/>
                </a:solidFill>
                <a:latin typeface="Rajdhani"/>
                <a:ea typeface="Rajdhani"/>
                <a:cs typeface="Rajdhani"/>
                <a:sym typeface="Rajdhani"/>
              </a:defRPr>
            </a:lvl8pPr>
            <a:lvl9pPr lvl="8" rtl="0">
              <a:spcBef>
                <a:spcPts val="0"/>
              </a:spcBef>
              <a:spcAft>
                <a:spcPts val="0"/>
              </a:spcAft>
              <a:buClr>
                <a:srgbClr val="434343"/>
              </a:buClr>
              <a:buSzPts val="2400"/>
              <a:buFont typeface="Rajdhani"/>
              <a:buNone/>
              <a:defRPr sz="2400" b="1">
                <a:solidFill>
                  <a:srgbClr val="434343"/>
                </a:solidFill>
                <a:latin typeface="Rajdhani"/>
                <a:ea typeface="Rajdhani"/>
                <a:cs typeface="Rajdhani"/>
                <a:sym typeface="Rajdhani"/>
              </a:defRPr>
            </a:lvl9pPr>
          </a:lstStyle>
          <a:p>
            <a:endParaRPr/>
          </a:p>
        </p:txBody>
      </p:sp>
      <p:sp>
        <p:nvSpPr>
          <p:cNvPr id="438" name="Google Shape;438;p22"/>
          <p:cNvSpPr txBox="1">
            <a:spLocks noGrp="1"/>
          </p:cNvSpPr>
          <p:nvPr>
            <p:ph type="subTitle" idx="3"/>
          </p:nvPr>
        </p:nvSpPr>
        <p:spPr>
          <a:xfrm>
            <a:off x="4826625" y="3133306"/>
            <a:ext cx="3397200" cy="20388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None/>
              <a:defRPr sz="1000">
                <a:latin typeface="Open Sans"/>
                <a:ea typeface="Open Sans"/>
                <a:cs typeface="Open Sans"/>
                <a:sym typeface="Open Sa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39" name="Google Shape;439;p22"/>
          <p:cNvSpPr txBox="1">
            <a:spLocks noGrp="1"/>
          </p:cNvSpPr>
          <p:nvPr>
            <p:ph type="subTitle" idx="4"/>
          </p:nvPr>
        </p:nvSpPr>
        <p:spPr>
          <a:xfrm>
            <a:off x="4826625" y="1507694"/>
            <a:ext cx="3397200" cy="3390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None/>
              <a:defRPr sz="1000">
                <a:solidFill>
                  <a:srgbClr val="CB1E40"/>
                </a:solidFill>
                <a:latin typeface="Rajdhani Medium"/>
                <a:ea typeface="Rajdhani Medium"/>
                <a:cs typeface="Rajdhani Medium"/>
                <a:sym typeface="Rajdhani Medium"/>
              </a:defRPr>
            </a:lvl1pPr>
            <a:lvl2pPr lvl="1" rtl="0">
              <a:spcBef>
                <a:spcPts val="0"/>
              </a:spcBef>
              <a:spcAft>
                <a:spcPts val="0"/>
              </a:spcAft>
              <a:buNone/>
              <a:defRPr>
                <a:solidFill>
                  <a:srgbClr val="CB1E40"/>
                </a:solidFill>
                <a:latin typeface="Rajdhani Medium"/>
                <a:ea typeface="Rajdhani Medium"/>
                <a:cs typeface="Rajdhani Medium"/>
                <a:sym typeface="Rajdhani Medium"/>
              </a:defRPr>
            </a:lvl2pPr>
            <a:lvl3pPr lvl="2" rtl="0">
              <a:spcBef>
                <a:spcPts val="0"/>
              </a:spcBef>
              <a:spcAft>
                <a:spcPts val="0"/>
              </a:spcAft>
              <a:buNone/>
              <a:defRPr>
                <a:solidFill>
                  <a:srgbClr val="CB1E40"/>
                </a:solidFill>
                <a:latin typeface="Rajdhani Medium"/>
                <a:ea typeface="Rajdhani Medium"/>
                <a:cs typeface="Rajdhani Medium"/>
                <a:sym typeface="Rajdhani Medium"/>
              </a:defRPr>
            </a:lvl3pPr>
            <a:lvl4pPr lvl="3" rtl="0">
              <a:spcBef>
                <a:spcPts val="0"/>
              </a:spcBef>
              <a:spcAft>
                <a:spcPts val="0"/>
              </a:spcAft>
              <a:buNone/>
              <a:defRPr>
                <a:solidFill>
                  <a:srgbClr val="CB1E40"/>
                </a:solidFill>
                <a:latin typeface="Rajdhani Medium"/>
                <a:ea typeface="Rajdhani Medium"/>
                <a:cs typeface="Rajdhani Medium"/>
                <a:sym typeface="Rajdhani Medium"/>
              </a:defRPr>
            </a:lvl4pPr>
            <a:lvl5pPr lvl="4" rtl="0">
              <a:spcBef>
                <a:spcPts val="0"/>
              </a:spcBef>
              <a:spcAft>
                <a:spcPts val="0"/>
              </a:spcAft>
              <a:buNone/>
              <a:defRPr>
                <a:solidFill>
                  <a:srgbClr val="CB1E40"/>
                </a:solidFill>
                <a:latin typeface="Rajdhani Medium"/>
                <a:ea typeface="Rajdhani Medium"/>
                <a:cs typeface="Rajdhani Medium"/>
                <a:sym typeface="Rajdhani Medium"/>
              </a:defRPr>
            </a:lvl5pPr>
            <a:lvl6pPr lvl="5" rtl="0">
              <a:spcBef>
                <a:spcPts val="0"/>
              </a:spcBef>
              <a:spcAft>
                <a:spcPts val="0"/>
              </a:spcAft>
              <a:buNone/>
              <a:defRPr>
                <a:solidFill>
                  <a:srgbClr val="CB1E40"/>
                </a:solidFill>
                <a:latin typeface="Rajdhani Medium"/>
                <a:ea typeface="Rajdhani Medium"/>
                <a:cs typeface="Rajdhani Medium"/>
                <a:sym typeface="Rajdhani Medium"/>
              </a:defRPr>
            </a:lvl6pPr>
            <a:lvl7pPr lvl="6" rtl="0">
              <a:spcBef>
                <a:spcPts val="0"/>
              </a:spcBef>
              <a:spcAft>
                <a:spcPts val="0"/>
              </a:spcAft>
              <a:buNone/>
              <a:defRPr>
                <a:solidFill>
                  <a:srgbClr val="CB1E40"/>
                </a:solidFill>
                <a:latin typeface="Rajdhani Medium"/>
                <a:ea typeface="Rajdhani Medium"/>
                <a:cs typeface="Rajdhani Medium"/>
                <a:sym typeface="Rajdhani Medium"/>
              </a:defRPr>
            </a:lvl7pPr>
            <a:lvl8pPr lvl="7" rtl="0">
              <a:spcBef>
                <a:spcPts val="0"/>
              </a:spcBef>
              <a:spcAft>
                <a:spcPts val="0"/>
              </a:spcAft>
              <a:buNone/>
              <a:defRPr>
                <a:solidFill>
                  <a:srgbClr val="CB1E40"/>
                </a:solidFill>
                <a:latin typeface="Rajdhani Medium"/>
                <a:ea typeface="Rajdhani Medium"/>
                <a:cs typeface="Rajdhani Medium"/>
                <a:sym typeface="Rajdhani Medium"/>
              </a:defRPr>
            </a:lvl8pPr>
            <a:lvl9pPr lvl="8" rtl="0">
              <a:spcBef>
                <a:spcPts val="0"/>
              </a:spcBef>
              <a:spcAft>
                <a:spcPts val="0"/>
              </a:spcAft>
              <a:buNone/>
              <a:defRPr>
                <a:solidFill>
                  <a:srgbClr val="CB1E40"/>
                </a:solidFill>
                <a:latin typeface="Rajdhani Medium"/>
                <a:ea typeface="Rajdhani Medium"/>
                <a:cs typeface="Rajdhani Medium"/>
                <a:sym typeface="Rajdhani Medium"/>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exto y tabla">
  <p:cSld name="Texto y Multimedia_1_1_1">
    <p:spTree>
      <p:nvGrpSpPr>
        <p:cNvPr id="1" name="Shape 448"/>
        <p:cNvGrpSpPr/>
        <p:nvPr/>
      </p:nvGrpSpPr>
      <p:grpSpPr>
        <a:xfrm>
          <a:off x="0" y="0"/>
          <a:ext cx="0" cy="0"/>
          <a:chOff x="0" y="0"/>
          <a:chExt cx="0" cy="0"/>
        </a:xfrm>
      </p:grpSpPr>
      <p:pic>
        <p:nvPicPr>
          <p:cNvPr id="449" name="Google Shape;449;p24"/>
          <p:cNvPicPr preferRelativeResize="0"/>
          <p:nvPr/>
        </p:nvPicPr>
        <p:blipFill>
          <a:blip r:embed="rId2">
            <a:alphaModFix/>
          </a:blip>
          <a:stretch>
            <a:fillRect/>
          </a:stretch>
        </p:blipFill>
        <p:spPr>
          <a:xfrm>
            <a:off x="0" y="1549"/>
            <a:ext cx="9143999" cy="5715000"/>
          </a:xfrm>
          <a:prstGeom prst="rect">
            <a:avLst/>
          </a:prstGeom>
          <a:noFill/>
          <a:ln>
            <a:noFill/>
          </a:ln>
        </p:spPr>
      </p:pic>
      <p:sp>
        <p:nvSpPr>
          <p:cNvPr id="450" name="Google Shape;450;p24"/>
          <p:cNvSpPr txBox="1">
            <a:spLocks noGrp="1"/>
          </p:cNvSpPr>
          <p:nvPr>
            <p:ph type="title"/>
          </p:nvPr>
        </p:nvSpPr>
        <p:spPr>
          <a:xfrm>
            <a:off x="256500" y="157472"/>
            <a:ext cx="7452900" cy="1086000"/>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rgbClr val="CB1E40"/>
              </a:buClr>
              <a:buSzPts val="3000"/>
              <a:buFont typeface="Rajdhani"/>
              <a:buNone/>
              <a:defRPr sz="3000" b="1" i="0" u="none" strike="noStrike" cap="none">
                <a:solidFill>
                  <a:srgbClr val="CB1E40"/>
                </a:solidFill>
                <a:latin typeface="Rajdhani"/>
                <a:ea typeface="Rajdhani"/>
                <a:cs typeface="Rajdhani"/>
                <a:sym typeface="Rajdhani"/>
              </a:defRPr>
            </a:lvl1pPr>
            <a:lvl2pPr lvl="1" rtl="0">
              <a:spcBef>
                <a:spcPts val="0"/>
              </a:spcBef>
              <a:spcAft>
                <a:spcPts val="0"/>
              </a:spcAft>
              <a:buClr>
                <a:srgbClr val="CB1E40"/>
              </a:buClr>
              <a:buSzPts val="3000"/>
              <a:buFont typeface="Rajdhani"/>
              <a:buNone/>
              <a:defRPr sz="3000" b="1">
                <a:solidFill>
                  <a:srgbClr val="CB1E40"/>
                </a:solidFill>
                <a:latin typeface="Rajdhani"/>
                <a:ea typeface="Rajdhani"/>
                <a:cs typeface="Rajdhani"/>
                <a:sym typeface="Rajdhani"/>
              </a:defRPr>
            </a:lvl2pPr>
            <a:lvl3pPr lvl="2" rtl="0">
              <a:spcBef>
                <a:spcPts val="0"/>
              </a:spcBef>
              <a:spcAft>
                <a:spcPts val="0"/>
              </a:spcAft>
              <a:buClr>
                <a:srgbClr val="CB1E40"/>
              </a:buClr>
              <a:buSzPts val="3000"/>
              <a:buFont typeface="Rajdhani"/>
              <a:buNone/>
              <a:defRPr sz="3000" b="1">
                <a:solidFill>
                  <a:srgbClr val="CB1E40"/>
                </a:solidFill>
                <a:latin typeface="Rajdhani"/>
                <a:ea typeface="Rajdhani"/>
                <a:cs typeface="Rajdhani"/>
                <a:sym typeface="Rajdhani"/>
              </a:defRPr>
            </a:lvl3pPr>
            <a:lvl4pPr lvl="3" rtl="0">
              <a:spcBef>
                <a:spcPts val="0"/>
              </a:spcBef>
              <a:spcAft>
                <a:spcPts val="0"/>
              </a:spcAft>
              <a:buClr>
                <a:srgbClr val="CB1E40"/>
              </a:buClr>
              <a:buSzPts val="3000"/>
              <a:buFont typeface="Rajdhani"/>
              <a:buNone/>
              <a:defRPr sz="3000" b="1">
                <a:solidFill>
                  <a:srgbClr val="CB1E40"/>
                </a:solidFill>
                <a:latin typeface="Rajdhani"/>
                <a:ea typeface="Rajdhani"/>
                <a:cs typeface="Rajdhani"/>
                <a:sym typeface="Rajdhani"/>
              </a:defRPr>
            </a:lvl4pPr>
            <a:lvl5pPr lvl="4" rtl="0">
              <a:spcBef>
                <a:spcPts val="0"/>
              </a:spcBef>
              <a:spcAft>
                <a:spcPts val="0"/>
              </a:spcAft>
              <a:buClr>
                <a:srgbClr val="CB1E40"/>
              </a:buClr>
              <a:buSzPts val="3000"/>
              <a:buFont typeface="Rajdhani"/>
              <a:buNone/>
              <a:defRPr sz="3000" b="1">
                <a:solidFill>
                  <a:srgbClr val="CB1E40"/>
                </a:solidFill>
                <a:latin typeface="Rajdhani"/>
                <a:ea typeface="Rajdhani"/>
                <a:cs typeface="Rajdhani"/>
                <a:sym typeface="Rajdhani"/>
              </a:defRPr>
            </a:lvl5pPr>
            <a:lvl6pPr lvl="5" rtl="0">
              <a:spcBef>
                <a:spcPts val="0"/>
              </a:spcBef>
              <a:spcAft>
                <a:spcPts val="0"/>
              </a:spcAft>
              <a:buClr>
                <a:srgbClr val="CB1E40"/>
              </a:buClr>
              <a:buSzPts val="3000"/>
              <a:buFont typeface="Rajdhani"/>
              <a:buNone/>
              <a:defRPr sz="3000" b="1">
                <a:solidFill>
                  <a:srgbClr val="CB1E40"/>
                </a:solidFill>
                <a:latin typeface="Rajdhani"/>
                <a:ea typeface="Rajdhani"/>
                <a:cs typeface="Rajdhani"/>
                <a:sym typeface="Rajdhani"/>
              </a:defRPr>
            </a:lvl6pPr>
            <a:lvl7pPr lvl="6" rtl="0">
              <a:spcBef>
                <a:spcPts val="0"/>
              </a:spcBef>
              <a:spcAft>
                <a:spcPts val="0"/>
              </a:spcAft>
              <a:buClr>
                <a:srgbClr val="CB1E40"/>
              </a:buClr>
              <a:buSzPts val="3000"/>
              <a:buFont typeface="Rajdhani"/>
              <a:buNone/>
              <a:defRPr sz="3000" b="1">
                <a:solidFill>
                  <a:srgbClr val="CB1E40"/>
                </a:solidFill>
                <a:latin typeface="Rajdhani"/>
                <a:ea typeface="Rajdhani"/>
                <a:cs typeface="Rajdhani"/>
                <a:sym typeface="Rajdhani"/>
              </a:defRPr>
            </a:lvl7pPr>
            <a:lvl8pPr lvl="7" rtl="0">
              <a:spcBef>
                <a:spcPts val="0"/>
              </a:spcBef>
              <a:spcAft>
                <a:spcPts val="0"/>
              </a:spcAft>
              <a:buClr>
                <a:srgbClr val="CB1E40"/>
              </a:buClr>
              <a:buSzPts val="3000"/>
              <a:buFont typeface="Rajdhani"/>
              <a:buNone/>
              <a:defRPr sz="3000" b="1">
                <a:solidFill>
                  <a:srgbClr val="CB1E40"/>
                </a:solidFill>
                <a:latin typeface="Rajdhani"/>
                <a:ea typeface="Rajdhani"/>
                <a:cs typeface="Rajdhani"/>
                <a:sym typeface="Rajdhani"/>
              </a:defRPr>
            </a:lvl8pPr>
            <a:lvl9pPr lvl="8" rtl="0">
              <a:spcBef>
                <a:spcPts val="0"/>
              </a:spcBef>
              <a:spcAft>
                <a:spcPts val="0"/>
              </a:spcAft>
              <a:buClr>
                <a:srgbClr val="CB1E40"/>
              </a:buClr>
              <a:buSzPts val="3000"/>
              <a:buFont typeface="Rajdhani"/>
              <a:buNone/>
              <a:defRPr sz="3000" b="1">
                <a:solidFill>
                  <a:srgbClr val="CB1E40"/>
                </a:solidFill>
                <a:latin typeface="Rajdhani"/>
                <a:ea typeface="Rajdhani"/>
                <a:cs typeface="Rajdhani"/>
                <a:sym typeface="Rajdhani"/>
              </a:defRPr>
            </a:lvl9pPr>
          </a:lstStyle>
          <a:p>
            <a:endParaRPr/>
          </a:p>
        </p:txBody>
      </p:sp>
      <p:sp>
        <p:nvSpPr>
          <p:cNvPr id="451" name="Google Shape;451;p24"/>
          <p:cNvSpPr txBox="1">
            <a:spLocks noGrp="1"/>
          </p:cNvSpPr>
          <p:nvPr>
            <p:ph type="subTitle" idx="1"/>
          </p:nvPr>
        </p:nvSpPr>
        <p:spPr>
          <a:xfrm>
            <a:off x="117700" y="5309583"/>
            <a:ext cx="5707200" cy="4389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None/>
              <a:defRPr sz="1200">
                <a:solidFill>
                  <a:srgbClr val="FFFFFF"/>
                </a:solidFill>
                <a:latin typeface="Rajdhani SemiBold"/>
                <a:ea typeface="Rajdhani SemiBold"/>
                <a:cs typeface="Rajdhani SemiBold"/>
                <a:sym typeface="Rajdhani SemiBold"/>
              </a:defRPr>
            </a:lvl1pPr>
            <a:lvl2pPr lvl="1" rtl="0">
              <a:spcBef>
                <a:spcPts val="0"/>
              </a:spcBef>
              <a:spcAft>
                <a:spcPts val="0"/>
              </a:spcAft>
              <a:buNone/>
              <a:defRPr sz="1200">
                <a:solidFill>
                  <a:srgbClr val="FFFFFF"/>
                </a:solidFill>
                <a:latin typeface="Rajdhani SemiBold"/>
                <a:ea typeface="Rajdhani SemiBold"/>
                <a:cs typeface="Rajdhani SemiBold"/>
                <a:sym typeface="Rajdhani SemiBold"/>
              </a:defRPr>
            </a:lvl2pPr>
            <a:lvl3pPr lvl="2" rtl="0">
              <a:spcBef>
                <a:spcPts val="0"/>
              </a:spcBef>
              <a:spcAft>
                <a:spcPts val="0"/>
              </a:spcAft>
              <a:buNone/>
              <a:defRPr sz="1200">
                <a:solidFill>
                  <a:srgbClr val="FFFFFF"/>
                </a:solidFill>
                <a:latin typeface="Rajdhani SemiBold"/>
                <a:ea typeface="Rajdhani SemiBold"/>
                <a:cs typeface="Rajdhani SemiBold"/>
                <a:sym typeface="Rajdhani SemiBold"/>
              </a:defRPr>
            </a:lvl3pPr>
            <a:lvl4pPr lvl="3" rtl="0">
              <a:spcBef>
                <a:spcPts val="0"/>
              </a:spcBef>
              <a:spcAft>
                <a:spcPts val="0"/>
              </a:spcAft>
              <a:buNone/>
              <a:defRPr sz="1200">
                <a:solidFill>
                  <a:srgbClr val="FFFFFF"/>
                </a:solidFill>
                <a:latin typeface="Rajdhani SemiBold"/>
                <a:ea typeface="Rajdhani SemiBold"/>
                <a:cs typeface="Rajdhani SemiBold"/>
                <a:sym typeface="Rajdhani SemiBold"/>
              </a:defRPr>
            </a:lvl4pPr>
            <a:lvl5pPr lvl="4" rtl="0">
              <a:spcBef>
                <a:spcPts val="0"/>
              </a:spcBef>
              <a:spcAft>
                <a:spcPts val="0"/>
              </a:spcAft>
              <a:buNone/>
              <a:defRPr sz="1200">
                <a:solidFill>
                  <a:srgbClr val="FFFFFF"/>
                </a:solidFill>
                <a:latin typeface="Rajdhani SemiBold"/>
                <a:ea typeface="Rajdhani SemiBold"/>
                <a:cs typeface="Rajdhani SemiBold"/>
                <a:sym typeface="Rajdhani SemiBold"/>
              </a:defRPr>
            </a:lvl5pPr>
            <a:lvl6pPr lvl="5" rtl="0">
              <a:spcBef>
                <a:spcPts val="0"/>
              </a:spcBef>
              <a:spcAft>
                <a:spcPts val="0"/>
              </a:spcAft>
              <a:buNone/>
              <a:defRPr sz="1200">
                <a:solidFill>
                  <a:srgbClr val="FFFFFF"/>
                </a:solidFill>
                <a:latin typeface="Rajdhani SemiBold"/>
                <a:ea typeface="Rajdhani SemiBold"/>
                <a:cs typeface="Rajdhani SemiBold"/>
                <a:sym typeface="Rajdhani SemiBold"/>
              </a:defRPr>
            </a:lvl6pPr>
            <a:lvl7pPr lvl="6" rtl="0">
              <a:spcBef>
                <a:spcPts val="0"/>
              </a:spcBef>
              <a:spcAft>
                <a:spcPts val="0"/>
              </a:spcAft>
              <a:buNone/>
              <a:defRPr sz="1200">
                <a:solidFill>
                  <a:srgbClr val="FFFFFF"/>
                </a:solidFill>
                <a:latin typeface="Rajdhani SemiBold"/>
                <a:ea typeface="Rajdhani SemiBold"/>
                <a:cs typeface="Rajdhani SemiBold"/>
                <a:sym typeface="Rajdhani SemiBold"/>
              </a:defRPr>
            </a:lvl7pPr>
            <a:lvl8pPr lvl="7" rtl="0">
              <a:spcBef>
                <a:spcPts val="0"/>
              </a:spcBef>
              <a:spcAft>
                <a:spcPts val="0"/>
              </a:spcAft>
              <a:buNone/>
              <a:defRPr sz="1200">
                <a:solidFill>
                  <a:srgbClr val="FFFFFF"/>
                </a:solidFill>
                <a:latin typeface="Rajdhani SemiBold"/>
                <a:ea typeface="Rajdhani SemiBold"/>
                <a:cs typeface="Rajdhani SemiBold"/>
                <a:sym typeface="Rajdhani SemiBold"/>
              </a:defRPr>
            </a:lvl8pPr>
            <a:lvl9pPr lvl="8" rtl="0">
              <a:spcBef>
                <a:spcPts val="0"/>
              </a:spcBef>
              <a:spcAft>
                <a:spcPts val="0"/>
              </a:spcAft>
              <a:buNone/>
              <a:defRPr sz="1200">
                <a:solidFill>
                  <a:srgbClr val="FFFFFF"/>
                </a:solidFill>
                <a:latin typeface="Rajdhani SemiBold"/>
                <a:ea typeface="Rajdhani SemiBold"/>
                <a:cs typeface="Rajdhani SemiBold"/>
                <a:sym typeface="Rajdhani SemiBold"/>
              </a:defRPr>
            </a:lvl9pPr>
          </a:lstStyle>
          <a:p>
            <a:endParaRPr/>
          </a:p>
        </p:txBody>
      </p:sp>
      <p:sp>
        <p:nvSpPr>
          <p:cNvPr id="452" name="Google Shape;452;p24"/>
          <p:cNvSpPr txBox="1">
            <a:spLocks noGrp="1"/>
          </p:cNvSpPr>
          <p:nvPr>
            <p:ph type="body" idx="2"/>
          </p:nvPr>
        </p:nvSpPr>
        <p:spPr>
          <a:xfrm>
            <a:off x="370450" y="4348500"/>
            <a:ext cx="8422500" cy="759900"/>
          </a:xfrm>
          <a:prstGeom prst="rect">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lvl1pPr marL="457200" lvl="0" indent="-304800" algn="just" rtl="0">
              <a:lnSpc>
                <a:spcPct val="115000"/>
              </a:lnSpc>
              <a:spcBef>
                <a:spcPts val="0"/>
              </a:spcBef>
              <a:spcAft>
                <a:spcPts val="0"/>
              </a:spcAft>
              <a:buSzPts val="1200"/>
              <a:buFont typeface="Open Sans SemiBold"/>
              <a:buAutoNum type="arabicPeriod"/>
              <a:defRPr sz="1200">
                <a:latin typeface="Open Sans SemiBold"/>
                <a:ea typeface="Open Sans SemiBold"/>
                <a:cs typeface="Open Sans SemiBold"/>
                <a:sym typeface="Open Sans SemiBold"/>
              </a:defRPr>
            </a:lvl1pPr>
            <a:lvl2pPr marL="914400" lvl="1" indent="-304800" algn="just" rtl="0">
              <a:lnSpc>
                <a:spcPct val="115000"/>
              </a:lnSpc>
              <a:spcBef>
                <a:spcPts val="0"/>
              </a:spcBef>
              <a:spcAft>
                <a:spcPts val="0"/>
              </a:spcAft>
              <a:buSzPts val="1200"/>
              <a:buFont typeface="Open Sans"/>
              <a:buAutoNum type="alphaLcPeriod"/>
              <a:defRPr sz="1200">
                <a:latin typeface="Open Sans"/>
                <a:ea typeface="Open Sans"/>
                <a:cs typeface="Open Sans"/>
                <a:sym typeface="Open Sans"/>
              </a:defRPr>
            </a:lvl2pPr>
            <a:lvl3pPr marL="1371600" lvl="2" indent="-304800" algn="just" rtl="0">
              <a:lnSpc>
                <a:spcPct val="115000"/>
              </a:lnSpc>
              <a:spcBef>
                <a:spcPts val="0"/>
              </a:spcBef>
              <a:spcAft>
                <a:spcPts val="0"/>
              </a:spcAft>
              <a:buSzPts val="1200"/>
              <a:buFont typeface="Open Sans"/>
              <a:buAutoNum type="romanLcPeriod"/>
              <a:defRPr sz="1200">
                <a:latin typeface="Open Sans"/>
                <a:ea typeface="Open Sans"/>
                <a:cs typeface="Open Sans"/>
                <a:sym typeface="Open Sans"/>
              </a:defRPr>
            </a:lvl3pPr>
            <a:lvl4pPr marL="1828800" lvl="3" indent="-304800" algn="just" rtl="0">
              <a:lnSpc>
                <a:spcPct val="115000"/>
              </a:lnSpc>
              <a:spcBef>
                <a:spcPts val="0"/>
              </a:spcBef>
              <a:spcAft>
                <a:spcPts val="0"/>
              </a:spcAft>
              <a:buSzPts val="1200"/>
              <a:buFont typeface="Open Sans"/>
              <a:buAutoNum type="arabicPeriod"/>
              <a:defRPr sz="1200">
                <a:latin typeface="Open Sans"/>
                <a:ea typeface="Open Sans"/>
                <a:cs typeface="Open Sans"/>
                <a:sym typeface="Open Sans"/>
              </a:defRPr>
            </a:lvl4pPr>
            <a:lvl5pPr marL="2286000" lvl="4" indent="-304800" algn="just" rtl="0">
              <a:lnSpc>
                <a:spcPct val="115000"/>
              </a:lnSpc>
              <a:spcBef>
                <a:spcPts val="0"/>
              </a:spcBef>
              <a:spcAft>
                <a:spcPts val="0"/>
              </a:spcAft>
              <a:buSzPts val="1200"/>
              <a:buFont typeface="Open Sans"/>
              <a:buAutoNum type="alphaLcPeriod"/>
              <a:defRPr sz="1200">
                <a:latin typeface="Open Sans"/>
                <a:ea typeface="Open Sans"/>
                <a:cs typeface="Open Sans"/>
                <a:sym typeface="Open Sans"/>
              </a:defRPr>
            </a:lvl5pPr>
            <a:lvl6pPr marL="2743200" lvl="5" indent="-304800" algn="just" rtl="0">
              <a:lnSpc>
                <a:spcPct val="115000"/>
              </a:lnSpc>
              <a:spcBef>
                <a:spcPts val="0"/>
              </a:spcBef>
              <a:spcAft>
                <a:spcPts val="0"/>
              </a:spcAft>
              <a:buSzPts val="1200"/>
              <a:buFont typeface="Open Sans"/>
              <a:buAutoNum type="romanLcPeriod"/>
              <a:defRPr sz="1200">
                <a:latin typeface="Open Sans"/>
                <a:ea typeface="Open Sans"/>
                <a:cs typeface="Open Sans"/>
                <a:sym typeface="Open Sans"/>
              </a:defRPr>
            </a:lvl6pPr>
            <a:lvl7pPr marL="3200400" lvl="6" indent="-304800" algn="just" rtl="0">
              <a:lnSpc>
                <a:spcPct val="115000"/>
              </a:lnSpc>
              <a:spcBef>
                <a:spcPts val="0"/>
              </a:spcBef>
              <a:spcAft>
                <a:spcPts val="0"/>
              </a:spcAft>
              <a:buSzPts val="1200"/>
              <a:buFont typeface="Open Sans"/>
              <a:buAutoNum type="arabicPeriod"/>
              <a:defRPr sz="1200">
                <a:latin typeface="Open Sans"/>
                <a:ea typeface="Open Sans"/>
                <a:cs typeface="Open Sans"/>
                <a:sym typeface="Open Sans"/>
              </a:defRPr>
            </a:lvl7pPr>
            <a:lvl8pPr marL="3657600" lvl="7" indent="-304800" algn="just" rtl="0">
              <a:lnSpc>
                <a:spcPct val="115000"/>
              </a:lnSpc>
              <a:spcBef>
                <a:spcPts val="0"/>
              </a:spcBef>
              <a:spcAft>
                <a:spcPts val="0"/>
              </a:spcAft>
              <a:buSzPts val="1200"/>
              <a:buFont typeface="Open Sans"/>
              <a:buAutoNum type="alphaLcPeriod"/>
              <a:defRPr sz="1200">
                <a:latin typeface="Open Sans"/>
                <a:ea typeface="Open Sans"/>
                <a:cs typeface="Open Sans"/>
                <a:sym typeface="Open Sans"/>
              </a:defRPr>
            </a:lvl8pPr>
            <a:lvl9pPr marL="4114800" lvl="8" indent="-304800" algn="just" rtl="0">
              <a:lnSpc>
                <a:spcPct val="115000"/>
              </a:lnSpc>
              <a:spcBef>
                <a:spcPts val="0"/>
              </a:spcBef>
              <a:spcAft>
                <a:spcPts val="0"/>
              </a:spcAft>
              <a:buSzPts val="1200"/>
              <a:buFont typeface="Open Sans"/>
              <a:buAutoNum type="romanLcPeriod"/>
              <a:defRPr sz="1200">
                <a:latin typeface="Open Sans"/>
                <a:ea typeface="Open Sans"/>
                <a:cs typeface="Open Sans"/>
                <a:sym typeface="Open Sans"/>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Footer">
  <p:cSld name="Title and Footer">
    <p:spTree>
      <p:nvGrpSpPr>
        <p:cNvPr id="1" name="Shape 30"/>
        <p:cNvGrpSpPr/>
        <p:nvPr/>
      </p:nvGrpSpPr>
      <p:grpSpPr>
        <a:xfrm>
          <a:off x="0" y="0"/>
          <a:ext cx="0" cy="0"/>
          <a:chOff x="0" y="0"/>
          <a:chExt cx="0" cy="0"/>
        </a:xfrm>
      </p:grpSpPr>
      <p:sp>
        <p:nvSpPr>
          <p:cNvPr id="31" name="Google Shape;31;p3"/>
          <p:cNvSpPr txBox="1">
            <a:spLocks noGrp="1"/>
          </p:cNvSpPr>
          <p:nvPr>
            <p:ph type="title"/>
          </p:nvPr>
        </p:nvSpPr>
        <p:spPr>
          <a:xfrm>
            <a:off x="447793" y="145247"/>
            <a:ext cx="6096000" cy="395699"/>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chemeClr val="dk1"/>
              </a:buClr>
              <a:buSzPts val="1400"/>
              <a:buFont typeface="Raleway"/>
              <a:buNone/>
              <a:defRPr sz="1400" b="1" i="0" u="none" strike="noStrike" cap="none">
                <a:solidFill>
                  <a:schemeClr val="dk1"/>
                </a:solidFill>
                <a:latin typeface="Raleway"/>
                <a:ea typeface="Raleway"/>
                <a:cs typeface="Raleway"/>
                <a:sym typeface="Raleway"/>
              </a:defRPr>
            </a:lvl1pPr>
            <a:lvl2pPr lvl="1" indent="0" rtl="0">
              <a:spcBef>
                <a:spcPts val="0"/>
              </a:spcBef>
              <a:spcAft>
                <a:spcPts val="0"/>
              </a:spcAft>
              <a:buSzPts val="1400"/>
              <a:buFont typeface="Arial"/>
              <a:buNone/>
              <a:defRPr sz="1800"/>
            </a:lvl2pPr>
            <a:lvl3pPr lvl="2" indent="0" rtl="0">
              <a:spcBef>
                <a:spcPts val="0"/>
              </a:spcBef>
              <a:spcAft>
                <a:spcPts val="0"/>
              </a:spcAft>
              <a:buSzPts val="1400"/>
              <a:buFont typeface="Arial"/>
              <a:buNone/>
              <a:defRPr sz="1800"/>
            </a:lvl3pPr>
            <a:lvl4pPr lvl="3" indent="0" rtl="0">
              <a:spcBef>
                <a:spcPts val="0"/>
              </a:spcBef>
              <a:spcAft>
                <a:spcPts val="0"/>
              </a:spcAft>
              <a:buSzPts val="1400"/>
              <a:buFont typeface="Arial"/>
              <a:buNone/>
              <a:defRPr sz="1800"/>
            </a:lvl4pPr>
            <a:lvl5pPr lvl="4" indent="0" rtl="0">
              <a:spcBef>
                <a:spcPts val="0"/>
              </a:spcBef>
              <a:spcAft>
                <a:spcPts val="0"/>
              </a:spcAft>
              <a:buSzPts val="1400"/>
              <a:buFont typeface="Arial"/>
              <a:buNone/>
              <a:defRPr sz="1800"/>
            </a:lvl5pPr>
            <a:lvl6pPr lvl="5" indent="0" rtl="0">
              <a:spcBef>
                <a:spcPts val="0"/>
              </a:spcBef>
              <a:spcAft>
                <a:spcPts val="0"/>
              </a:spcAft>
              <a:buSzPts val="1400"/>
              <a:buFont typeface="Arial"/>
              <a:buNone/>
              <a:defRPr sz="1800"/>
            </a:lvl6pPr>
            <a:lvl7pPr lvl="6" indent="0" rtl="0">
              <a:spcBef>
                <a:spcPts val="0"/>
              </a:spcBef>
              <a:spcAft>
                <a:spcPts val="0"/>
              </a:spcAft>
              <a:buSzPts val="1400"/>
              <a:buFont typeface="Arial"/>
              <a:buNone/>
              <a:defRPr sz="1800"/>
            </a:lvl7pPr>
            <a:lvl8pPr lvl="7" indent="0" rtl="0">
              <a:spcBef>
                <a:spcPts val="0"/>
              </a:spcBef>
              <a:spcAft>
                <a:spcPts val="0"/>
              </a:spcAft>
              <a:buSzPts val="1400"/>
              <a:buFont typeface="Arial"/>
              <a:buNone/>
              <a:defRPr sz="1800"/>
            </a:lvl8pPr>
            <a:lvl9pPr lvl="8" indent="0" rtl="0">
              <a:spcBef>
                <a:spcPts val="0"/>
              </a:spcBef>
              <a:spcAft>
                <a:spcPts val="0"/>
              </a:spcAft>
              <a:buSzPts val="1400"/>
              <a:buFont typeface="Arial"/>
              <a:buNone/>
              <a:defRPr sz="1800"/>
            </a:lvl9pPr>
          </a:lstStyle>
          <a:p>
            <a:endParaRPr/>
          </a:p>
        </p:txBody>
      </p:sp>
      <p:sp>
        <p:nvSpPr>
          <p:cNvPr id="32" name="Google Shape;32;p3"/>
          <p:cNvSpPr txBox="1">
            <a:spLocks noGrp="1"/>
          </p:cNvSpPr>
          <p:nvPr>
            <p:ph type="dt" idx="10"/>
          </p:nvPr>
        </p:nvSpPr>
        <p:spPr>
          <a:xfrm>
            <a:off x="457200" y="6944778"/>
            <a:ext cx="2133600" cy="304200"/>
          </a:xfrm>
          <a:prstGeom prst="rect">
            <a:avLst/>
          </a:prstGeom>
          <a:noFill/>
          <a:ln>
            <a:noFill/>
          </a:ln>
        </p:spPr>
        <p:txBody>
          <a:bodyPr spcFirstLastPara="1" wrap="square" lIns="91425" tIns="91425" rIns="91425" bIns="91425" anchor="t" anchorCtr="0">
            <a:noAutofit/>
          </a:bodyPr>
          <a:lstStyle>
            <a:lvl1pPr marL="0" marR="0" lvl="0"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33" name="Google Shape;33;p3"/>
          <p:cNvSpPr txBox="1">
            <a:spLocks noGrp="1"/>
          </p:cNvSpPr>
          <p:nvPr>
            <p:ph type="sldNum" idx="12"/>
          </p:nvPr>
        </p:nvSpPr>
        <p:spPr>
          <a:xfrm>
            <a:off x="6553200" y="5248689"/>
            <a:ext cx="2133600" cy="3042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exto y gráfico">
  <p:cSld name="Texto y Multimedia_1_1_1_1">
    <p:spTree>
      <p:nvGrpSpPr>
        <p:cNvPr id="1" name="Shape 453"/>
        <p:cNvGrpSpPr/>
        <p:nvPr/>
      </p:nvGrpSpPr>
      <p:grpSpPr>
        <a:xfrm>
          <a:off x="0" y="0"/>
          <a:ext cx="0" cy="0"/>
          <a:chOff x="0" y="0"/>
          <a:chExt cx="0" cy="0"/>
        </a:xfrm>
      </p:grpSpPr>
      <p:pic>
        <p:nvPicPr>
          <p:cNvPr id="454" name="Google Shape;454;p25"/>
          <p:cNvPicPr preferRelativeResize="0"/>
          <p:nvPr/>
        </p:nvPicPr>
        <p:blipFill>
          <a:blip r:embed="rId2">
            <a:alphaModFix/>
          </a:blip>
          <a:stretch>
            <a:fillRect/>
          </a:stretch>
        </p:blipFill>
        <p:spPr>
          <a:xfrm>
            <a:off x="0" y="1549"/>
            <a:ext cx="9143999" cy="5715000"/>
          </a:xfrm>
          <a:prstGeom prst="rect">
            <a:avLst/>
          </a:prstGeom>
          <a:noFill/>
          <a:ln>
            <a:noFill/>
          </a:ln>
        </p:spPr>
      </p:pic>
      <p:sp>
        <p:nvSpPr>
          <p:cNvPr id="455" name="Google Shape;455;p25"/>
          <p:cNvSpPr txBox="1">
            <a:spLocks noGrp="1"/>
          </p:cNvSpPr>
          <p:nvPr>
            <p:ph type="title"/>
          </p:nvPr>
        </p:nvSpPr>
        <p:spPr>
          <a:xfrm>
            <a:off x="256500" y="157472"/>
            <a:ext cx="7452900" cy="1086000"/>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rgbClr val="CB1E40"/>
              </a:buClr>
              <a:buSzPts val="3000"/>
              <a:buFont typeface="Rajdhani"/>
              <a:buNone/>
              <a:defRPr sz="3000" b="1" i="0" u="none" strike="noStrike" cap="none">
                <a:solidFill>
                  <a:srgbClr val="CB1E40"/>
                </a:solidFill>
                <a:latin typeface="Rajdhani"/>
                <a:ea typeface="Rajdhani"/>
                <a:cs typeface="Rajdhani"/>
                <a:sym typeface="Rajdhani"/>
              </a:defRPr>
            </a:lvl1pPr>
            <a:lvl2pPr lvl="1" rtl="0">
              <a:spcBef>
                <a:spcPts val="0"/>
              </a:spcBef>
              <a:spcAft>
                <a:spcPts val="0"/>
              </a:spcAft>
              <a:buClr>
                <a:srgbClr val="CB1E40"/>
              </a:buClr>
              <a:buSzPts val="3000"/>
              <a:buFont typeface="Rajdhani"/>
              <a:buNone/>
              <a:defRPr sz="3000" b="1">
                <a:solidFill>
                  <a:srgbClr val="CB1E40"/>
                </a:solidFill>
                <a:latin typeface="Rajdhani"/>
                <a:ea typeface="Rajdhani"/>
                <a:cs typeface="Rajdhani"/>
                <a:sym typeface="Rajdhani"/>
              </a:defRPr>
            </a:lvl2pPr>
            <a:lvl3pPr lvl="2" rtl="0">
              <a:spcBef>
                <a:spcPts val="0"/>
              </a:spcBef>
              <a:spcAft>
                <a:spcPts val="0"/>
              </a:spcAft>
              <a:buClr>
                <a:srgbClr val="CB1E40"/>
              </a:buClr>
              <a:buSzPts val="3000"/>
              <a:buFont typeface="Rajdhani"/>
              <a:buNone/>
              <a:defRPr sz="3000" b="1">
                <a:solidFill>
                  <a:srgbClr val="CB1E40"/>
                </a:solidFill>
                <a:latin typeface="Rajdhani"/>
                <a:ea typeface="Rajdhani"/>
                <a:cs typeface="Rajdhani"/>
                <a:sym typeface="Rajdhani"/>
              </a:defRPr>
            </a:lvl3pPr>
            <a:lvl4pPr lvl="3" rtl="0">
              <a:spcBef>
                <a:spcPts val="0"/>
              </a:spcBef>
              <a:spcAft>
                <a:spcPts val="0"/>
              </a:spcAft>
              <a:buClr>
                <a:srgbClr val="CB1E40"/>
              </a:buClr>
              <a:buSzPts val="3000"/>
              <a:buFont typeface="Rajdhani"/>
              <a:buNone/>
              <a:defRPr sz="3000" b="1">
                <a:solidFill>
                  <a:srgbClr val="CB1E40"/>
                </a:solidFill>
                <a:latin typeface="Rajdhani"/>
                <a:ea typeface="Rajdhani"/>
                <a:cs typeface="Rajdhani"/>
                <a:sym typeface="Rajdhani"/>
              </a:defRPr>
            </a:lvl4pPr>
            <a:lvl5pPr lvl="4" rtl="0">
              <a:spcBef>
                <a:spcPts val="0"/>
              </a:spcBef>
              <a:spcAft>
                <a:spcPts val="0"/>
              </a:spcAft>
              <a:buClr>
                <a:srgbClr val="CB1E40"/>
              </a:buClr>
              <a:buSzPts val="3000"/>
              <a:buFont typeface="Rajdhani"/>
              <a:buNone/>
              <a:defRPr sz="3000" b="1">
                <a:solidFill>
                  <a:srgbClr val="CB1E40"/>
                </a:solidFill>
                <a:latin typeface="Rajdhani"/>
                <a:ea typeface="Rajdhani"/>
                <a:cs typeface="Rajdhani"/>
                <a:sym typeface="Rajdhani"/>
              </a:defRPr>
            </a:lvl5pPr>
            <a:lvl6pPr lvl="5" rtl="0">
              <a:spcBef>
                <a:spcPts val="0"/>
              </a:spcBef>
              <a:spcAft>
                <a:spcPts val="0"/>
              </a:spcAft>
              <a:buClr>
                <a:srgbClr val="CB1E40"/>
              </a:buClr>
              <a:buSzPts val="3000"/>
              <a:buFont typeface="Rajdhani"/>
              <a:buNone/>
              <a:defRPr sz="3000" b="1">
                <a:solidFill>
                  <a:srgbClr val="CB1E40"/>
                </a:solidFill>
                <a:latin typeface="Rajdhani"/>
                <a:ea typeface="Rajdhani"/>
                <a:cs typeface="Rajdhani"/>
                <a:sym typeface="Rajdhani"/>
              </a:defRPr>
            </a:lvl6pPr>
            <a:lvl7pPr lvl="6" rtl="0">
              <a:spcBef>
                <a:spcPts val="0"/>
              </a:spcBef>
              <a:spcAft>
                <a:spcPts val="0"/>
              </a:spcAft>
              <a:buClr>
                <a:srgbClr val="CB1E40"/>
              </a:buClr>
              <a:buSzPts val="3000"/>
              <a:buFont typeface="Rajdhani"/>
              <a:buNone/>
              <a:defRPr sz="3000" b="1">
                <a:solidFill>
                  <a:srgbClr val="CB1E40"/>
                </a:solidFill>
                <a:latin typeface="Rajdhani"/>
                <a:ea typeface="Rajdhani"/>
                <a:cs typeface="Rajdhani"/>
                <a:sym typeface="Rajdhani"/>
              </a:defRPr>
            </a:lvl7pPr>
            <a:lvl8pPr lvl="7" rtl="0">
              <a:spcBef>
                <a:spcPts val="0"/>
              </a:spcBef>
              <a:spcAft>
                <a:spcPts val="0"/>
              </a:spcAft>
              <a:buClr>
                <a:srgbClr val="CB1E40"/>
              </a:buClr>
              <a:buSzPts val="3000"/>
              <a:buFont typeface="Rajdhani"/>
              <a:buNone/>
              <a:defRPr sz="3000" b="1">
                <a:solidFill>
                  <a:srgbClr val="CB1E40"/>
                </a:solidFill>
                <a:latin typeface="Rajdhani"/>
                <a:ea typeface="Rajdhani"/>
                <a:cs typeface="Rajdhani"/>
                <a:sym typeface="Rajdhani"/>
              </a:defRPr>
            </a:lvl8pPr>
            <a:lvl9pPr lvl="8" rtl="0">
              <a:spcBef>
                <a:spcPts val="0"/>
              </a:spcBef>
              <a:spcAft>
                <a:spcPts val="0"/>
              </a:spcAft>
              <a:buClr>
                <a:srgbClr val="CB1E40"/>
              </a:buClr>
              <a:buSzPts val="3000"/>
              <a:buFont typeface="Rajdhani"/>
              <a:buNone/>
              <a:defRPr sz="3000" b="1">
                <a:solidFill>
                  <a:srgbClr val="CB1E40"/>
                </a:solidFill>
                <a:latin typeface="Rajdhani"/>
                <a:ea typeface="Rajdhani"/>
                <a:cs typeface="Rajdhani"/>
                <a:sym typeface="Rajdhani"/>
              </a:defRPr>
            </a:lvl9pPr>
          </a:lstStyle>
          <a:p>
            <a:endParaRPr/>
          </a:p>
        </p:txBody>
      </p:sp>
      <p:sp>
        <p:nvSpPr>
          <p:cNvPr id="456" name="Google Shape;456;p25"/>
          <p:cNvSpPr txBox="1">
            <a:spLocks noGrp="1"/>
          </p:cNvSpPr>
          <p:nvPr>
            <p:ph type="subTitle" idx="1"/>
          </p:nvPr>
        </p:nvSpPr>
        <p:spPr>
          <a:xfrm>
            <a:off x="117700" y="5309583"/>
            <a:ext cx="5707200" cy="4389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None/>
              <a:defRPr sz="1200">
                <a:solidFill>
                  <a:srgbClr val="FFFFFF"/>
                </a:solidFill>
                <a:latin typeface="Rajdhani SemiBold"/>
                <a:ea typeface="Rajdhani SemiBold"/>
                <a:cs typeface="Rajdhani SemiBold"/>
                <a:sym typeface="Rajdhani SemiBold"/>
              </a:defRPr>
            </a:lvl1pPr>
            <a:lvl2pPr lvl="1" rtl="0">
              <a:spcBef>
                <a:spcPts val="0"/>
              </a:spcBef>
              <a:spcAft>
                <a:spcPts val="0"/>
              </a:spcAft>
              <a:buNone/>
              <a:defRPr sz="1200">
                <a:solidFill>
                  <a:srgbClr val="FFFFFF"/>
                </a:solidFill>
                <a:latin typeface="Rajdhani SemiBold"/>
                <a:ea typeface="Rajdhani SemiBold"/>
                <a:cs typeface="Rajdhani SemiBold"/>
                <a:sym typeface="Rajdhani SemiBold"/>
              </a:defRPr>
            </a:lvl2pPr>
            <a:lvl3pPr lvl="2" rtl="0">
              <a:spcBef>
                <a:spcPts val="0"/>
              </a:spcBef>
              <a:spcAft>
                <a:spcPts val="0"/>
              </a:spcAft>
              <a:buNone/>
              <a:defRPr sz="1200">
                <a:solidFill>
                  <a:srgbClr val="FFFFFF"/>
                </a:solidFill>
                <a:latin typeface="Rajdhani SemiBold"/>
                <a:ea typeface="Rajdhani SemiBold"/>
                <a:cs typeface="Rajdhani SemiBold"/>
                <a:sym typeface="Rajdhani SemiBold"/>
              </a:defRPr>
            </a:lvl3pPr>
            <a:lvl4pPr lvl="3" rtl="0">
              <a:spcBef>
                <a:spcPts val="0"/>
              </a:spcBef>
              <a:spcAft>
                <a:spcPts val="0"/>
              </a:spcAft>
              <a:buNone/>
              <a:defRPr sz="1200">
                <a:solidFill>
                  <a:srgbClr val="FFFFFF"/>
                </a:solidFill>
                <a:latin typeface="Rajdhani SemiBold"/>
                <a:ea typeface="Rajdhani SemiBold"/>
                <a:cs typeface="Rajdhani SemiBold"/>
                <a:sym typeface="Rajdhani SemiBold"/>
              </a:defRPr>
            </a:lvl4pPr>
            <a:lvl5pPr lvl="4" rtl="0">
              <a:spcBef>
                <a:spcPts val="0"/>
              </a:spcBef>
              <a:spcAft>
                <a:spcPts val="0"/>
              </a:spcAft>
              <a:buNone/>
              <a:defRPr sz="1200">
                <a:solidFill>
                  <a:srgbClr val="FFFFFF"/>
                </a:solidFill>
                <a:latin typeface="Rajdhani SemiBold"/>
                <a:ea typeface="Rajdhani SemiBold"/>
                <a:cs typeface="Rajdhani SemiBold"/>
                <a:sym typeface="Rajdhani SemiBold"/>
              </a:defRPr>
            </a:lvl5pPr>
            <a:lvl6pPr lvl="5" rtl="0">
              <a:spcBef>
                <a:spcPts val="0"/>
              </a:spcBef>
              <a:spcAft>
                <a:spcPts val="0"/>
              </a:spcAft>
              <a:buNone/>
              <a:defRPr sz="1200">
                <a:solidFill>
                  <a:srgbClr val="FFFFFF"/>
                </a:solidFill>
                <a:latin typeface="Rajdhani SemiBold"/>
                <a:ea typeface="Rajdhani SemiBold"/>
                <a:cs typeface="Rajdhani SemiBold"/>
                <a:sym typeface="Rajdhani SemiBold"/>
              </a:defRPr>
            </a:lvl6pPr>
            <a:lvl7pPr lvl="6" rtl="0">
              <a:spcBef>
                <a:spcPts val="0"/>
              </a:spcBef>
              <a:spcAft>
                <a:spcPts val="0"/>
              </a:spcAft>
              <a:buNone/>
              <a:defRPr sz="1200">
                <a:solidFill>
                  <a:srgbClr val="FFFFFF"/>
                </a:solidFill>
                <a:latin typeface="Rajdhani SemiBold"/>
                <a:ea typeface="Rajdhani SemiBold"/>
                <a:cs typeface="Rajdhani SemiBold"/>
                <a:sym typeface="Rajdhani SemiBold"/>
              </a:defRPr>
            </a:lvl7pPr>
            <a:lvl8pPr lvl="7" rtl="0">
              <a:spcBef>
                <a:spcPts val="0"/>
              </a:spcBef>
              <a:spcAft>
                <a:spcPts val="0"/>
              </a:spcAft>
              <a:buNone/>
              <a:defRPr sz="1200">
                <a:solidFill>
                  <a:srgbClr val="FFFFFF"/>
                </a:solidFill>
                <a:latin typeface="Rajdhani SemiBold"/>
                <a:ea typeface="Rajdhani SemiBold"/>
                <a:cs typeface="Rajdhani SemiBold"/>
                <a:sym typeface="Rajdhani SemiBold"/>
              </a:defRPr>
            </a:lvl8pPr>
            <a:lvl9pPr lvl="8" rtl="0">
              <a:spcBef>
                <a:spcPts val="0"/>
              </a:spcBef>
              <a:spcAft>
                <a:spcPts val="0"/>
              </a:spcAft>
              <a:buNone/>
              <a:defRPr sz="1200">
                <a:solidFill>
                  <a:srgbClr val="FFFFFF"/>
                </a:solidFill>
                <a:latin typeface="Rajdhani SemiBold"/>
                <a:ea typeface="Rajdhani SemiBold"/>
                <a:cs typeface="Rajdhani SemiBold"/>
                <a:sym typeface="Rajdhani SemiBold"/>
              </a:defRPr>
            </a:lvl9pPr>
          </a:lstStyle>
          <a:p>
            <a:endParaRPr/>
          </a:p>
        </p:txBody>
      </p:sp>
      <p:sp>
        <p:nvSpPr>
          <p:cNvPr id="457" name="Google Shape;457;p25"/>
          <p:cNvSpPr txBox="1">
            <a:spLocks noGrp="1"/>
          </p:cNvSpPr>
          <p:nvPr>
            <p:ph type="body" idx="2"/>
          </p:nvPr>
        </p:nvSpPr>
        <p:spPr>
          <a:xfrm>
            <a:off x="370450" y="4348500"/>
            <a:ext cx="8422500" cy="759900"/>
          </a:xfrm>
          <a:prstGeom prst="rect">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lvl1pPr marL="457200" lvl="0" indent="-304800" algn="just" rtl="0">
              <a:lnSpc>
                <a:spcPct val="115000"/>
              </a:lnSpc>
              <a:spcBef>
                <a:spcPts val="0"/>
              </a:spcBef>
              <a:spcAft>
                <a:spcPts val="0"/>
              </a:spcAft>
              <a:buSzPts val="1200"/>
              <a:buFont typeface="Open Sans SemiBold"/>
              <a:buAutoNum type="arabicPeriod"/>
              <a:defRPr sz="1200">
                <a:latin typeface="Open Sans SemiBold"/>
                <a:ea typeface="Open Sans SemiBold"/>
                <a:cs typeface="Open Sans SemiBold"/>
                <a:sym typeface="Open Sans SemiBold"/>
              </a:defRPr>
            </a:lvl1pPr>
            <a:lvl2pPr marL="914400" lvl="1" indent="-304800" algn="just" rtl="0">
              <a:lnSpc>
                <a:spcPct val="115000"/>
              </a:lnSpc>
              <a:spcBef>
                <a:spcPts val="0"/>
              </a:spcBef>
              <a:spcAft>
                <a:spcPts val="0"/>
              </a:spcAft>
              <a:buSzPts val="1200"/>
              <a:buFont typeface="Open Sans"/>
              <a:buAutoNum type="alphaLcPeriod"/>
              <a:defRPr sz="1200">
                <a:latin typeface="Open Sans"/>
                <a:ea typeface="Open Sans"/>
                <a:cs typeface="Open Sans"/>
                <a:sym typeface="Open Sans"/>
              </a:defRPr>
            </a:lvl2pPr>
            <a:lvl3pPr marL="1371600" lvl="2" indent="-304800" algn="just" rtl="0">
              <a:lnSpc>
                <a:spcPct val="115000"/>
              </a:lnSpc>
              <a:spcBef>
                <a:spcPts val="0"/>
              </a:spcBef>
              <a:spcAft>
                <a:spcPts val="0"/>
              </a:spcAft>
              <a:buSzPts val="1200"/>
              <a:buFont typeface="Open Sans"/>
              <a:buAutoNum type="romanLcPeriod"/>
              <a:defRPr sz="1200">
                <a:latin typeface="Open Sans"/>
                <a:ea typeface="Open Sans"/>
                <a:cs typeface="Open Sans"/>
                <a:sym typeface="Open Sans"/>
              </a:defRPr>
            </a:lvl3pPr>
            <a:lvl4pPr marL="1828800" lvl="3" indent="-304800" algn="just" rtl="0">
              <a:lnSpc>
                <a:spcPct val="115000"/>
              </a:lnSpc>
              <a:spcBef>
                <a:spcPts val="0"/>
              </a:spcBef>
              <a:spcAft>
                <a:spcPts val="0"/>
              </a:spcAft>
              <a:buSzPts val="1200"/>
              <a:buFont typeface="Open Sans"/>
              <a:buAutoNum type="arabicPeriod"/>
              <a:defRPr sz="1200">
                <a:latin typeface="Open Sans"/>
                <a:ea typeface="Open Sans"/>
                <a:cs typeface="Open Sans"/>
                <a:sym typeface="Open Sans"/>
              </a:defRPr>
            </a:lvl4pPr>
            <a:lvl5pPr marL="2286000" lvl="4" indent="-304800" algn="just" rtl="0">
              <a:lnSpc>
                <a:spcPct val="115000"/>
              </a:lnSpc>
              <a:spcBef>
                <a:spcPts val="0"/>
              </a:spcBef>
              <a:spcAft>
                <a:spcPts val="0"/>
              </a:spcAft>
              <a:buSzPts val="1200"/>
              <a:buFont typeface="Open Sans"/>
              <a:buAutoNum type="alphaLcPeriod"/>
              <a:defRPr sz="1200">
                <a:latin typeface="Open Sans"/>
                <a:ea typeface="Open Sans"/>
                <a:cs typeface="Open Sans"/>
                <a:sym typeface="Open Sans"/>
              </a:defRPr>
            </a:lvl5pPr>
            <a:lvl6pPr marL="2743200" lvl="5" indent="-304800" algn="just" rtl="0">
              <a:lnSpc>
                <a:spcPct val="115000"/>
              </a:lnSpc>
              <a:spcBef>
                <a:spcPts val="0"/>
              </a:spcBef>
              <a:spcAft>
                <a:spcPts val="0"/>
              </a:spcAft>
              <a:buSzPts val="1200"/>
              <a:buFont typeface="Open Sans"/>
              <a:buAutoNum type="romanLcPeriod"/>
              <a:defRPr sz="1200">
                <a:latin typeface="Open Sans"/>
                <a:ea typeface="Open Sans"/>
                <a:cs typeface="Open Sans"/>
                <a:sym typeface="Open Sans"/>
              </a:defRPr>
            </a:lvl6pPr>
            <a:lvl7pPr marL="3200400" lvl="6" indent="-304800" algn="just" rtl="0">
              <a:lnSpc>
                <a:spcPct val="115000"/>
              </a:lnSpc>
              <a:spcBef>
                <a:spcPts val="0"/>
              </a:spcBef>
              <a:spcAft>
                <a:spcPts val="0"/>
              </a:spcAft>
              <a:buSzPts val="1200"/>
              <a:buFont typeface="Open Sans"/>
              <a:buAutoNum type="arabicPeriod"/>
              <a:defRPr sz="1200">
                <a:latin typeface="Open Sans"/>
                <a:ea typeface="Open Sans"/>
                <a:cs typeface="Open Sans"/>
                <a:sym typeface="Open Sans"/>
              </a:defRPr>
            </a:lvl7pPr>
            <a:lvl8pPr marL="3657600" lvl="7" indent="-304800" algn="just" rtl="0">
              <a:lnSpc>
                <a:spcPct val="115000"/>
              </a:lnSpc>
              <a:spcBef>
                <a:spcPts val="0"/>
              </a:spcBef>
              <a:spcAft>
                <a:spcPts val="0"/>
              </a:spcAft>
              <a:buSzPts val="1200"/>
              <a:buFont typeface="Open Sans"/>
              <a:buAutoNum type="alphaLcPeriod"/>
              <a:defRPr sz="1200">
                <a:latin typeface="Open Sans"/>
                <a:ea typeface="Open Sans"/>
                <a:cs typeface="Open Sans"/>
                <a:sym typeface="Open Sans"/>
              </a:defRPr>
            </a:lvl8pPr>
            <a:lvl9pPr marL="4114800" lvl="8" indent="-304800" algn="just" rtl="0">
              <a:lnSpc>
                <a:spcPct val="115000"/>
              </a:lnSpc>
              <a:spcBef>
                <a:spcPts val="0"/>
              </a:spcBef>
              <a:spcAft>
                <a:spcPts val="0"/>
              </a:spcAft>
              <a:buSzPts val="1200"/>
              <a:buFont typeface="Open Sans"/>
              <a:buAutoNum type="romanLcPeriod"/>
              <a:defRPr sz="1200">
                <a:latin typeface="Open Sans"/>
                <a:ea typeface="Open Sans"/>
                <a:cs typeface="Open Sans"/>
                <a:sym typeface="Open Sans"/>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Portada">
  <p:cSld name="CUSTOM">
    <p:spTree>
      <p:nvGrpSpPr>
        <p:cNvPr id="1" name="Shape 458"/>
        <p:cNvGrpSpPr/>
        <p:nvPr/>
      </p:nvGrpSpPr>
      <p:grpSpPr>
        <a:xfrm>
          <a:off x="0" y="0"/>
          <a:ext cx="0" cy="0"/>
          <a:chOff x="0" y="0"/>
          <a:chExt cx="0" cy="0"/>
        </a:xfrm>
      </p:grpSpPr>
      <p:pic>
        <p:nvPicPr>
          <p:cNvPr id="459" name="Google Shape;459;p26"/>
          <p:cNvPicPr preferRelativeResize="0"/>
          <p:nvPr/>
        </p:nvPicPr>
        <p:blipFill>
          <a:blip r:embed="rId2">
            <a:alphaModFix/>
          </a:blip>
          <a:stretch>
            <a:fillRect/>
          </a:stretch>
        </p:blipFill>
        <p:spPr>
          <a:xfrm>
            <a:off x="0" y="0"/>
            <a:ext cx="9143997" cy="5715000"/>
          </a:xfrm>
          <a:prstGeom prst="rect">
            <a:avLst/>
          </a:prstGeom>
          <a:noFill/>
          <a:ln>
            <a:noFill/>
          </a:ln>
        </p:spPr>
      </p:pic>
      <p:sp>
        <p:nvSpPr>
          <p:cNvPr id="460" name="Google Shape;460;p26"/>
          <p:cNvSpPr txBox="1">
            <a:spLocks noGrp="1"/>
          </p:cNvSpPr>
          <p:nvPr>
            <p:ph type="title"/>
          </p:nvPr>
        </p:nvSpPr>
        <p:spPr>
          <a:xfrm>
            <a:off x="4861025" y="1098528"/>
            <a:ext cx="3895800" cy="31779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None/>
              <a:defRPr sz="6000" b="1">
                <a:solidFill>
                  <a:srgbClr val="FFFFFF"/>
                </a:solidFill>
                <a:latin typeface="Rajdhani"/>
                <a:ea typeface="Rajdhani"/>
                <a:cs typeface="Rajdhani"/>
                <a:sym typeface="Rajdhani"/>
              </a:defRPr>
            </a:lvl1pPr>
            <a:lvl2pPr lvl="1" rtl="0">
              <a:spcBef>
                <a:spcPts val="0"/>
              </a:spcBef>
              <a:spcAft>
                <a:spcPts val="0"/>
              </a:spcAft>
              <a:buNone/>
              <a:defRPr sz="6000" b="1">
                <a:solidFill>
                  <a:srgbClr val="FFFFFF"/>
                </a:solidFill>
                <a:latin typeface="Rajdhani"/>
                <a:ea typeface="Rajdhani"/>
                <a:cs typeface="Rajdhani"/>
                <a:sym typeface="Rajdhani"/>
              </a:defRPr>
            </a:lvl2pPr>
            <a:lvl3pPr lvl="2" rtl="0">
              <a:spcBef>
                <a:spcPts val="0"/>
              </a:spcBef>
              <a:spcAft>
                <a:spcPts val="0"/>
              </a:spcAft>
              <a:buNone/>
              <a:defRPr sz="6000" b="1">
                <a:solidFill>
                  <a:srgbClr val="FFFFFF"/>
                </a:solidFill>
                <a:latin typeface="Rajdhani"/>
                <a:ea typeface="Rajdhani"/>
                <a:cs typeface="Rajdhani"/>
                <a:sym typeface="Rajdhani"/>
              </a:defRPr>
            </a:lvl3pPr>
            <a:lvl4pPr lvl="3" rtl="0">
              <a:spcBef>
                <a:spcPts val="0"/>
              </a:spcBef>
              <a:spcAft>
                <a:spcPts val="0"/>
              </a:spcAft>
              <a:buNone/>
              <a:defRPr sz="6000" b="1">
                <a:solidFill>
                  <a:srgbClr val="FFFFFF"/>
                </a:solidFill>
                <a:latin typeface="Rajdhani"/>
                <a:ea typeface="Rajdhani"/>
                <a:cs typeface="Rajdhani"/>
                <a:sym typeface="Rajdhani"/>
              </a:defRPr>
            </a:lvl4pPr>
            <a:lvl5pPr lvl="4" rtl="0">
              <a:spcBef>
                <a:spcPts val="0"/>
              </a:spcBef>
              <a:spcAft>
                <a:spcPts val="0"/>
              </a:spcAft>
              <a:buNone/>
              <a:defRPr sz="6000" b="1">
                <a:solidFill>
                  <a:srgbClr val="FFFFFF"/>
                </a:solidFill>
                <a:latin typeface="Rajdhani"/>
                <a:ea typeface="Rajdhani"/>
                <a:cs typeface="Rajdhani"/>
                <a:sym typeface="Rajdhani"/>
              </a:defRPr>
            </a:lvl5pPr>
            <a:lvl6pPr lvl="5" rtl="0">
              <a:spcBef>
                <a:spcPts val="0"/>
              </a:spcBef>
              <a:spcAft>
                <a:spcPts val="0"/>
              </a:spcAft>
              <a:buNone/>
              <a:defRPr sz="6000" b="1">
                <a:solidFill>
                  <a:srgbClr val="FFFFFF"/>
                </a:solidFill>
                <a:latin typeface="Rajdhani"/>
                <a:ea typeface="Rajdhani"/>
                <a:cs typeface="Rajdhani"/>
                <a:sym typeface="Rajdhani"/>
              </a:defRPr>
            </a:lvl6pPr>
            <a:lvl7pPr lvl="6" rtl="0">
              <a:spcBef>
                <a:spcPts val="0"/>
              </a:spcBef>
              <a:spcAft>
                <a:spcPts val="0"/>
              </a:spcAft>
              <a:buNone/>
              <a:defRPr sz="6000" b="1">
                <a:solidFill>
                  <a:srgbClr val="FFFFFF"/>
                </a:solidFill>
                <a:latin typeface="Rajdhani"/>
                <a:ea typeface="Rajdhani"/>
                <a:cs typeface="Rajdhani"/>
                <a:sym typeface="Rajdhani"/>
              </a:defRPr>
            </a:lvl7pPr>
            <a:lvl8pPr lvl="7" rtl="0">
              <a:spcBef>
                <a:spcPts val="0"/>
              </a:spcBef>
              <a:spcAft>
                <a:spcPts val="0"/>
              </a:spcAft>
              <a:buNone/>
              <a:defRPr sz="6000" b="1">
                <a:solidFill>
                  <a:srgbClr val="FFFFFF"/>
                </a:solidFill>
                <a:latin typeface="Rajdhani"/>
                <a:ea typeface="Rajdhani"/>
                <a:cs typeface="Rajdhani"/>
                <a:sym typeface="Rajdhani"/>
              </a:defRPr>
            </a:lvl8pPr>
            <a:lvl9pPr lvl="8" rtl="0">
              <a:spcBef>
                <a:spcPts val="0"/>
              </a:spcBef>
              <a:spcAft>
                <a:spcPts val="0"/>
              </a:spcAft>
              <a:buNone/>
              <a:defRPr sz="6000" b="1">
                <a:solidFill>
                  <a:srgbClr val="FFFFFF"/>
                </a:solidFill>
                <a:latin typeface="Rajdhani"/>
                <a:ea typeface="Rajdhani"/>
                <a:cs typeface="Rajdhani"/>
                <a:sym typeface="Rajdhani"/>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Profesor/Especialista">
  <p:cSld name="Profesor/Especialista">
    <p:spTree>
      <p:nvGrpSpPr>
        <p:cNvPr id="1" name="Shape 464"/>
        <p:cNvGrpSpPr/>
        <p:nvPr/>
      </p:nvGrpSpPr>
      <p:grpSpPr>
        <a:xfrm>
          <a:off x="0" y="0"/>
          <a:ext cx="0" cy="0"/>
          <a:chOff x="0" y="0"/>
          <a:chExt cx="0" cy="0"/>
        </a:xfrm>
      </p:grpSpPr>
      <p:sp>
        <p:nvSpPr>
          <p:cNvPr id="465" name="Google Shape;465;p28"/>
          <p:cNvSpPr/>
          <p:nvPr/>
        </p:nvSpPr>
        <p:spPr>
          <a:xfrm>
            <a:off x="-1345220" y="-2901822"/>
            <a:ext cx="5449399" cy="7786943"/>
          </a:xfrm>
          <a:custGeom>
            <a:avLst/>
            <a:gdLst/>
            <a:ahLst/>
            <a:cxnLst/>
            <a:rect l="l" t="t" r="r" b="b"/>
            <a:pathLst>
              <a:path w="5449399" h="7015264" extrusionOk="0">
                <a:moveTo>
                  <a:pt x="5448899" y="3397118"/>
                </a:moveTo>
                <a:cubicBezTo>
                  <a:pt x="5448152" y="3139504"/>
                  <a:pt x="5334829" y="3023194"/>
                  <a:pt x="5212495" y="2935912"/>
                </a:cubicBezTo>
                <a:lnTo>
                  <a:pt x="5207266" y="2932178"/>
                </a:lnTo>
                <a:lnTo>
                  <a:pt x="508808" y="51870"/>
                </a:lnTo>
                <a:lnTo>
                  <a:pt x="498601" y="46044"/>
                </a:lnTo>
                <a:cubicBezTo>
                  <a:pt x="382789" y="-15098"/>
                  <a:pt x="253783" y="-15347"/>
                  <a:pt x="153505" y="45297"/>
                </a:cubicBezTo>
                <a:cubicBezTo>
                  <a:pt x="57061" y="103651"/>
                  <a:pt x="-347" y="210600"/>
                  <a:pt x="2" y="331441"/>
                </a:cubicBezTo>
                <a:lnTo>
                  <a:pt x="499" y="513922"/>
                </a:lnTo>
                <a:cubicBezTo>
                  <a:pt x="1246" y="787718"/>
                  <a:pt x="104611" y="873854"/>
                  <a:pt x="219676" y="944606"/>
                </a:cubicBezTo>
                <a:lnTo>
                  <a:pt x="4335638" y="3495951"/>
                </a:lnTo>
                <a:lnTo>
                  <a:pt x="236207" y="6068855"/>
                </a:lnTo>
                <a:lnTo>
                  <a:pt x="233767" y="6070398"/>
                </a:lnTo>
                <a:cubicBezTo>
                  <a:pt x="119199" y="6141996"/>
                  <a:pt x="16432" y="6228881"/>
                  <a:pt x="17229" y="6502129"/>
                </a:cubicBezTo>
                <a:lnTo>
                  <a:pt x="17727" y="6684659"/>
                </a:lnTo>
                <a:cubicBezTo>
                  <a:pt x="18075" y="6805450"/>
                  <a:pt x="75633" y="6912200"/>
                  <a:pt x="171728" y="6970156"/>
                </a:cubicBezTo>
                <a:cubicBezTo>
                  <a:pt x="221618" y="7000229"/>
                  <a:pt x="278628" y="7015265"/>
                  <a:pt x="337629" y="7015265"/>
                </a:cubicBezTo>
                <a:cubicBezTo>
                  <a:pt x="396979" y="7015265"/>
                  <a:pt x="458371" y="7000030"/>
                  <a:pt x="516476" y="6969608"/>
                </a:cubicBezTo>
                <a:lnTo>
                  <a:pt x="522401" y="6966521"/>
                </a:lnTo>
                <a:lnTo>
                  <a:pt x="5204976" y="4058679"/>
                </a:lnTo>
                <a:lnTo>
                  <a:pt x="5215980" y="4051310"/>
                </a:lnTo>
                <a:cubicBezTo>
                  <a:pt x="5337618" y="3962982"/>
                  <a:pt x="5450094" y="3845776"/>
                  <a:pt x="5449397" y="3588859"/>
                </a:cubicBezTo>
                <a:lnTo>
                  <a:pt x="5448899" y="3397118"/>
                </a:lnTo>
                <a:close/>
              </a:path>
            </a:pathLst>
          </a:custGeom>
          <a:solidFill>
            <a:srgbClr val="CB1E4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800">
                <a:solidFill>
                  <a:schemeClr val="dk1"/>
                </a:solidFill>
                <a:latin typeface="Open Sans"/>
                <a:ea typeface="Open Sans"/>
                <a:cs typeface="Open Sans"/>
                <a:sym typeface="Open Sans"/>
              </a:rPr>
              <a:t> </a:t>
            </a:r>
            <a:endParaRPr sz="1800">
              <a:solidFill>
                <a:schemeClr val="dk1"/>
              </a:solidFill>
              <a:latin typeface="Open Sans"/>
              <a:ea typeface="Open Sans"/>
              <a:cs typeface="Open Sans"/>
              <a:sym typeface="Open Sans"/>
            </a:endParaRPr>
          </a:p>
        </p:txBody>
      </p:sp>
      <p:sp>
        <p:nvSpPr>
          <p:cNvPr id="466" name="Google Shape;466;p28"/>
          <p:cNvSpPr txBox="1">
            <a:spLocks noGrp="1"/>
          </p:cNvSpPr>
          <p:nvPr>
            <p:ph type="title"/>
          </p:nvPr>
        </p:nvSpPr>
        <p:spPr>
          <a:xfrm>
            <a:off x="4583050" y="1084361"/>
            <a:ext cx="4198800" cy="1086000"/>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rgbClr val="CB1E40"/>
              </a:buClr>
              <a:buSzPts val="3000"/>
              <a:buFont typeface="Rajdhani"/>
              <a:buNone/>
              <a:defRPr sz="3000" b="1" i="0" u="none" strike="noStrike" cap="none">
                <a:solidFill>
                  <a:srgbClr val="CB1E40"/>
                </a:solidFill>
                <a:latin typeface="Rajdhani"/>
                <a:ea typeface="Rajdhani"/>
                <a:cs typeface="Rajdhani"/>
                <a:sym typeface="Rajdhani"/>
              </a:defRPr>
            </a:lvl1pPr>
            <a:lvl2pPr lvl="1" rtl="0">
              <a:spcBef>
                <a:spcPts val="0"/>
              </a:spcBef>
              <a:spcAft>
                <a:spcPts val="0"/>
              </a:spcAft>
              <a:buClr>
                <a:srgbClr val="CB1E40"/>
              </a:buClr>
              <a:buSzPts val="3000"/>
              <a:buFont typeface="Rajdhani"/>
              <a:buNone/>
              <a:defRPr sz="3000" b="1">
                <a:solidFill>
                  <a:srgbClr val="CB1E40"/>
                </a:solidFill>
                <a:latin typeface="Rajdhani"/>
                <a:ea typeface="Rajdhani"/>
                <a:cs typeface="Rajdhani"/>
                <a:sym typeface="Rajdhani"/>
              </a:defRPr>
            </a:lvl2pPr>
            <a:lvl3pPr lvl="2" rtl="0">
              <a:spcBef>
                <a:spcPts val="0"/>
              </a:spcBef>
              <a:spcAft>
                <a:spcPts val="0"/>
              </a:spcAft>
              <a:buClr>
                <a:srgbClr val="CB1E40"/>
              </a:buClr>
              <a:buSzPts val="3000"/>
              <a:buFont typeface="Rajdhani"/>
              <a:buNone/>
              <a:defRPr sz="3000" b="1">
                <a:solidFill>
                  <a:srgbClr val="CB1E40"/>
                </a:solidFill>
                <a:latin typeface="Rajdhani"/>
                <a:ea typeface="Rajdhani"/>
                <a:cs typeface="Rajdhani"/>
                <a:sym typeface="Rajdhani"/>
              </a:defRPr>
            </a:lvl3pPr>
            <a:lvl4pPr lvl="3" rtl="0">
              <a:spcBef>
                <a:spcPts val="0"/>
              </a:spcBef>
              <a:spcAft>
                <a:spcPts val="0"/>
              </a:spcAft>
              <a:buClr>
                <a:srgbClr val="CB1E40"/>
              </a:buClr>
              <a:buSzPts val="3000"/>
              <a:buFont typeface="Rajdhani"/>
              <a:buNone/>
              <a:defRPr sz="3000" b="1">
                <a:solidFill>
                  <a:srgbClr val="CB1E40"/>
                </a:solidFill>
                <a:latin typeface="Rajdhani"/>
                <a:ea typeface="Rajdhani"/>
                <a:cs typeface="Rajdhani"/>
                <a:sym typeface="Rajdhani"/>
              </a:defRPr>
            </a:lvl4pPr>
            <a:lvl5pPr lvl="4" rtl="0">
              <a:spcBef>
                <a:spcPts val="0"/>
              </a:spcBef>
              <a:spcAft>
                <a:spcPts val="0"/>
              </a:spcAft>
              <a:buClr>
                <a:srgbClr val="CB1E40"/>
              </a:buClr>
              <a:buSzPts val="3000"/>
              <a:buFont typeface="Rajdhani"/>
              <a:buNone/>
              <a:defRPr sz="3000" b="1">
                <a:solidFill>
                  <a:srgbClr val="CB1E40"/>
                </a:solidFill>
                <a:latin typeface="Rajdhani"/>
                <a:ea typeface="Rajdhani"/>
                <a:cs typeface="Rajdhani"/>
                <a:sym typeface="Rajdhani"/>
              </a:defRPr>
            </a:lvl5pPr>
            <a:lvl6pPr lvl="5" rtl="0">
              <a:spcBef>
                <a:spcPts val="0"/>
              </a:spcBef>
              <a:spcAft>
                <a:spcPts val="0"/>
              </a:spcAft>
              <a:buClr>
                <a:srgbClr val="CB1E40"/>
              </a:buClr>
              <a:buSzPts val="3000"/>
              <a:buFont typeface="Rajdhani"/>
              <a:buNone/>
              <a:defRPr sz="3000" b="1">
                <a:solidFill>
                  <a:srgbClr val="CB1E40"/>
                </a:solidFill>
                <a:latin typeface="Rajdhani"/>
                <a:ea typeface="Rajdhani"/>
                <a:cs typeface="Rajdhani"/>
                <a:sym typeface="Rajdhani"/>
              </a:defRPr>
            </a:lvl6pPr>
            <a:lvl7pPr lvl="6" rtl="0">
              <a:spcBef>
                <a:spcPts val="0"/>
              </a:spcBef>
              <a:spcAft>
                <a:spcPts val="0"/>
              </a:spcAft>
              <a:buClr>
                <a:srgbClr val="CB1E40"/>
              </a:buClr>
              <a:buSzPts val="3000"/>
              <a:buFont typeface="Rajdhani"/>
              <a:buNone/>
              <a:defRPr sz="3000" b="1">
                <a:solidFill>
                  <a:srgbClr val="CB1E40"/>
                </a:solidFill>
                <a:latin typeface="Rajdhani"/>
                <a:ea typeface="Rajdhani"/>
                <a:cs typeface="Rajdhani"/>
                <a:sym typeface="Rajdhani"/>
              </a:defRPr>
            </a:lvl7pPr>
            <a:lvl8pPr lvl="7" rtl="0">
              <a:spcBef>
                <a:spcPts val="0"/>
              </a:spcBef>
              <a:spcAft>
                <a:spcPts val="0"/>
              </a:spcAft>
              <a:buClr>
                <a:srgbClr val="CB1E40"/>
              </a:buClr>
              <a:buSzPts val="3000"/>
              <a:buFont typeface="Rajdhani"/>
              <a:buNone/>
              <a:defRPr sz="3000" b="1">
                <a:solidFill>
                  <a:srgbClr val="CB1E40"/>
                </a:solidFill>
                <a:latin typeface="Rajdhani"/>
                <a:ea typeface="Rajdhani"/>
                <a:cs typeface="Rajdhani"/>
                <a:sym typeface="Rajdhani"/>
              </a:defRPr>
            </a:lvl8pPr>
            <a:lvl9pPr lvl="8" rtl="0">
              <a:spcBef>
                <a:spcPts val="0"/>
              </a:spcBef>
              <a:spcAft>
                <a:spcPts val="0"/>
              </a:spcAft>
              <a:buClr>
                <a:srgbClr val="CB1E40"/>
              </a:buClr>
              <a:buSzPts val="3000"/>
              <a:buFont typeface="Rajdhani"/>
              <a:buNone/>
              <a:defRPr sz="3000" b="1">
                <a:solidFill>
                  <a:srgbClr val="CB1E40"/>
                </a:solidFill>
                <a:latin typeface="Rajdhani"/>
                <a:ea typeface="Rajdhani"/>
                <a:cs typeface="Rajdhani"/>
                <a:sym typeface="Rajdhani"/>
              </a:defRPr>
            </a:lvl9pPr>
          </a:lstStyle>
          <a:p>
            <a:endParaRPr/>
          </a:p>
        </p:txBody>
      </p:sp>
      <p:sp>
        <p:nvSpPr>
          <p:cNvPr id="467" name="Google Shape;467;p28"/>
          <p:cNvSpPr txBox="1">
            <a:spLocks noGrp="1"/>
          </p:cNvSpPr>
          <p:nvPr>
            <p:ph type="body" idx="1"/>
          </p:nvPr>
        </p:nvSpPr>
        <p:spPr>
          <a:xfrm>
            <a:off x="4594150" y="2232667"/>
            <a:ext cx="4176600" cy="1735800"/>
          </a:xfrm>
          <a:prstGeom prst="rect">
            <a:avLst/>
          </a:prstGeom>
          <a:noFill/>
          <a:ln>
            <a:noFill/>
          </a:ln>
        </p:spPr>
        <p:txBody>
          <a:bodyPr spcFirstLastPara="1" wrap="square" lIns="91425" tIns="91425" rIns="91425" bIns="91425" anchor="ctr" anchorCtr="0">
            <a:noAutofit/>
          </a:bodyPr>
          <a:lstStyle>
            <a:lvl1pPr marL="457200" lvl="0" indent="-304800" algn="just" rtl="0">
              <a:lnSpc>
                <a:spcPct val="115000"/>
              </a:lnSpc>
              <a:spcBef>
                <a:spcPts val="0"/>
              </a:spcBef>
              <a:spcAft>
                <a:spcPts val="0"/>
              </a:spcAft>
              <a:buSzPts val="1200"/>
              <a:buFont typeface="Open Sans SemiBold"/>
              <a:buAutoNum type="arabicPeriod"/>
              <a:defRPr sz="1200">
                <a:latin typeface="Open Sans SemiBold"/>
                <a:ea typeface="Open Sans SemiBold"/>
                <a:cs typeface="Open Sans SemiBold"/>
                <a:sym typeface="Open Sans SemiBold"/>
              </a:defRPr>
            </a:lvl1pPr>
            <a:lvl2pPr marL="914400" lvl="1" indent="-304800" algn="just" rtl="0">
              <a:lnSpc>
                <a:spcPct val="115000"/>
              </a:lnSpc>
              <a:spcBef>
                <a:spcPts val="0"/>
              </a:spcBef>
              <a:spcAft>
                <a:spcPts val="0"/>
              </a:spcAft>
              <a:buSzPts val="1200"/>
              <a:buFont typeface="Open Sans"/>
              <a:buAutoNum type="alphaLcPeriod"/>
              <a:defRPr sz="1200">
                <a:latin typeface="Open Sans"/>
                <a:ea typeface="Open Sans"/>
                <a:cs typeface="Open Sans"/>
                <a:sym typeface="Open Sans"/>
              </a:defRPr>
            </a:lvl2pPr>
            <a:lvl3pPr marL="1371600" lvl="2" indent="-304800" algn="just" rtl="0">
              <a:lnSpc>
                <a:spcPct val="115000"/>
              </a:lnSpc>
              <a:spcBef>
                <a:spcPts val="0"/>
              </a:spcBef>
              <a:spcAft>
                <a:spcPts val="0"/>
              </a:spcAft>
              <a:buSzPts val="1200"/>
              <a:buFont typeface="Open Sans"/>
              <a:buAutoNum type="romanLcPeriod"/>
              <a:defRPr sz="1200">
                <a:latin typeface="Open Sans"/>
                <a:ea typeface="Open Sans"/>
                <a:cs typeface="Open Sans"/>
                <a:sym typeface="Open Sans"/>
              </a:defRPr>
            </a:lvl3pPr>
            <a:lvl4pPr marL="1828800" lvl="3" indent="-304800" algn="just" rtl="0">
              <a:lnSpc>
                <a:spcPct val="115000"/>
              </a:lnSpc>
              <a:spcBef>
                <a:spcPts val="0"/>
              </a:spcBef>
              <a:spcAft>
                <a:spcPts val="0"/>
              </a:spcAft>
              <a:buSzPts val="1200"/>
              <a:buFont typeface="Open Sans"/>
              <a:buAutoNum type="arabicPeriod"/>
              <a:defRPr sz="1200">
                <a:latin typeface="Open Sans"/>
                <a:ea typeface="Open Sans"/>
                <a:cs typeface="Open Sans"/>
                <a:sym typeface="Open Sans"/>
              </a:defRPr>
            </a:lvl4pPr>
            <a:lvl5pPr marL="2286000" lvl="4" indent="-304800" algn="just" rtl="0">
              <a:lnSpc>
                <a:spcPct val="115000"/>
              </a:lnSpc>
              <a:spcBef>
                <a:spcPts val="0"/>
              </a:spcBef>
              <a:spcAft>
                <a:spcPts val="0"/>
              </a:spcAft>
              <a:buSzPts val="1200"/>
              <a:buFont typeface="Open Sans"/>
              <a:buAutoNum type="alphaLcPeriod"/>
              <a:defRPr sz="1200">
                <a:latin typeface="Open Sans"/>
                <a:ea typeface="Open Sans"/>
                <a:cs typeface="Open Sans"/>
                <a:sym typeface="Open Sans"/>
              </a:defRPr>
            </a:lvl5pPr>
            <a:lvl6pPr marL="2743200" lvl="5" indent="-304800" algn="just" rtl="0">
              <a:lnSpc>
                <a:spcPct val="115000"/>
              </a:lnSpc>
              <a:spcBef>
                <a:spcPts val="0"/>
              </a:spcBef>
              <a:spcAft>
                <a:spcPts val="0"/>
              </a:spcAft>
              <a:buSzPts val="1200"/>
              <a:buFont typeface="Open Sans"/>
              <a:buAutoNum type="romanLcPeriod"/>
              <a:defRPr sz="1200">
                <a:latin typeface="Open Sans"/>
                <a:ea typeface="Open Sans"/>
                <a:cs typeface="Open Sans"/>
                <a:sym typeface="Open Sans"/>
              </a:defRPr>
            </a:lvl6pPr>
            <a:lvl7pPr marL="3200400" lvl="6" indent="-304800" algn="just" rtl="0">
              <a:lnSpc>
                <a:spcPct val="115000"/>
              </a:lnSpc>
              <a:spcBef>
                <a:spcPts val="0"/>
              </a:spcBef>
              <a:spcAft>
                <a:spcPts val="0"/>
              </a:spcAft>
              <a:buSzPts val="1200"/>
              <a:buFont typeface="Open Sans"/>
              <a:buAutoNum type="arabicPeriod"/>
              <a:defRPr sz="1200">
                <a:latin typeface="Open Sans"/>
                <a:ea typeface="Open Sans"/>
                <a:cs typeface="Open Sans"/>
                <a:sym typeface="Open Sans"/>
              </a:defRPr>
            </a:lvl7pPr>
            <a:lvl8pPr marL="3657600" lvl="7" indent="-304800" algn="just" rtl="0">
              <a:lnSpc>
                <a:spcPct val="115000"/>
              </a:lnSpc>
              <a:spcBef>
                <a:spcPts val="0"/>
              </a:spcBef>
              <a:spcAft>
                <a:spcPts val="0"/>
              </a:spcAft>
              <a:buSzPts val="1200"/>
              <a:buFont typeface="Open Sans"/>
              <a:buAutoNum type="alphaLcPeriod"/>
              <a:defRPr sz="1200">
                <a:latin typeface="Open Sans"/>
                <a:ea typeface="Open Sans"/>
                <a:cs typeface="Open Sans"/>
                <a:sym typeface="Open Sans"/>
              </a:defRPr>
            </a:lvl8pPr>
            <a:lvl9pPr marL="4114800" lvl="8" indent="-304800" algn="just" rtl="0">
              <a:lnSpc>
                <a:spcPct val="115000"/>
              </a:lnSpc>
              <a:spcBef>
                <a:spcPts val="0"/>
              </a:spcBef>
              <a:spcAft>
                <a:spcPts val="0"/>
              </a:spcAft>
              <a:buSzPts val="1200"/>
              <a:buFont typeface="Open Sans"/>
              <a:buAutoNum type="romanLcPeriod"/>
              <a:defRPr sz="1200">
                <a:latin typeface="Open Sans"/>
                <a:ea typeface="Open Sans"/>
                <a:cs typeface="Open Sans"/>
                <a:sym typeface="Open Sans"/>
              </a:defRPr>
            </a:lvl9pPr>
          </a:lstStyle>
          <a:p>
            <a:endParaRPr/>
          </a:p>
        </p:txBody>
      </p:sp>
      <p:sp>
        <p:nvSpPr>
          <p:cNvPr id="468" name="Google Shape;468;p28"/>
          <p:cNvSpPr txBox="1">
            <a:spLocks noGrp="1"/>
          </p:cNvSpPr>
          <p:nvPr>
            <p:ph type="title" idx="2"/>
          </p:nvPr>
        </p:nvSpPr>
        <p:spPr>
          <a:xfrm>
            <a:off x="4594150" y="4089861"/>
            <a:ext cx="4176600" cy="1020600"/>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rgbClr val="0C0C0C"/>
              </a:buClr>
              <a:buSzPts val="1400"/>
              <a:buFont typeface="Rajdhani"/>
              <a:buNone/>
              <a:defRPr b="1" i="0" u="none" strike="noStrike" cap="none">
                <a:solidFill>
                  <a:srgbClr val="0C0C0C"/>
                </a:solidFill>
                <a:latin typeface="Rajdhani"/>
                <a:ea typeface="Rajdhani"/>
                <a:cs typeface="Rajdhani"/>
                <a:sym typeface="Rajdhani"/>
              </a:defRPr>
            </a:lvl1pPr>
            <a:lvl2pPr lvl="1" rtl="0">
              <a:spcBef>
                <a:spcPts val="0"/>
              </a:spcBef>
              <a:spcAft>
                <a:spcPts val="0"/>
              </a:spcAft>
              <a:buClr>
                <a:srgbClr val="0C0C0C"/>
              </a:buClr>
              <a:buSzPts val="1400"/>
              <a:buFont typeface="Rajdhani"/>
              <a:buNone/>
              <a:defRPr b="1">
                <a:solidFill>
                  <a:srgbClr val="0C0C0C"/>
                </a:solidFill>
                <a:latin typeface="Rajdhani"/>
                <a:ea typeface="Rajdhani"/>
                <a:cs typeface="Rajdhani"/>
                <a:sym typeface="Rajdhani"/>
              </a:defRPr>
            </a:lvl2pPr>
            <a:lvl3pPr lvl="2" rtl="0">
              <a:spcBef>
                <a:spcPts val="0"/>
              </a:spcBef>
              <a:spcAft>
                <a:spcPts val="0"/>
              </a:spcAft>
              <a:buClr>
                <a:srgbClr val="0C0C0C"/>
              </a:buClr>
              <a:buSzPts val="1400"/>
              <a:buFont typeface="Rajdhani"/>
              <a:buNone/>
              <a:defRPr b="1">
                <a:solidFill>
                  <a:srgbClr val="0C0C0C"/>
                </a:solidFill>
                <a:latin typeface="Rajdhani"/>
                <a:ea typeface="Rajdhani"/>
                <a:cs typeface="Rajdhani"/>
                <a:sym typeface="Rajdhani"/>
              </a:defRPr>
            </a:lvl3pPr>
            <a:lvl4pPr lvl="3" rtl="0">
              <a:spcBef>
                <a:spcPts val="0"/>
              </a:spcBef>
              <a:spcAft>
                <a:spcPts val="0"/>
              </a:spcAft>
              <a:buClr>
                <a:srgbClr val="0C0C0C"/>
              </a:buClr>
              <a:buSzPts val="1400"/>
              <a:buFont typeface="Rajdhani"/>
              <a:buNone/>
              <a:defRPr b="1">
                <a:solidFill>
                  <a:srgbClr val="0C0C0C"/>
                </a:solidFill>
                <a:latin typeface="Rajdhani"/>
                <a:ea typeface="Rajdhani"/>
                <a:cs typeface="Rajdhani"/>
                <a:sym typeface="Rajdhani"/>
              </a:defRPr>
            </a:lvl4pPr>
            <a:lvl5pPr lvl="4" rtl="0">
              <a:spcBef>
                <a:spcPts val="0"/>
              </a:spcBef>
              <a:spcAft>
                <a:spcPts val="0"/>
              </a:spcAft>
              <a:buClr>
                <a:srgbClr val="0C0C0C"/>
              </a:buClr>
              <a:buSzPts val="1400"/>
              <a:buFont typeface="Rajdhani"/>
              <a:buNone/>
              <a:defRPr b="1">
                <a:solidFill>
                  <a:srgbClr val="0C0C0C"/>
                </a:solidFill>
                <a:latin typeface="Rajdhani"/>
                <a:ea typeface="Rajdhani"/>
                <a:cs typeface="Rajdhani"/>
                <a:sym typeface="Rajdhani"/>
              </a:defRPr>
            </a:lvl5pPr>
            <a:lvl6pPr lvl="5" rtl="0">
              <a:spcBef>
                <a:spcPts val="0"/>
              </a:spcBef>
              <a:spcAft>
                <a:spcPts val="0"/>
              </a:spcAft>
              <a:buClr>
                <a:srgbClr val="0C0C0C"/>
              </a:buClr>
              <a:buSzPts val="1400"/>
              <a:buFont typeface="Rajdhani"/>
              <a:buNone/>
              <a:defRPr b="1">
                <a:solidFill>
                  <a:srgbClr val="0C0C0C"/>
                </a:solidFill>
                <a:latin typeface="Rajdhani"/>
                <a:ea typeface="Rajdhani"/>
                <a:cs typeface="Rajdhani"/>
                <a:sym typeface="Rajdhani"/>
              </a:defRPr>
            </a:lvl6pPr>
            <a:lvl7pPr lvl="6" rtl="0">
              <a:spcBef>
                <a:spcPts val="0"/>
              </a:spcBef>
              <a:spcAft>
                <a:spcPts val="0"/>
              </a:spcAft>
              <a:buClr>
                <a:srgbClr val="0C0C0C"/>
              </a:buClr>
              <a:buSzPts val="1400"/>
              <a:buFont typeface="Rajdhani"/>
              <a:buNone/>
              <a:defRPr b="1">
                <a:solidFill>
                  <a:srgbClr val="0C0C0C"/>
                </a:solidFill>
                <a:latin typeface="Rajdhani"/>
                <a:ea typeface="Rajdhani"/>
                <a:cs typeface="Rajdhani"/>
                <a:sym typeface="Rajdhani"/>
              </a:defRPr>
            </a:lvl7pPr>
            <a:lvl8pPr lvl="7" rtl="0">
              <a:spcBef>
                <a:spcPts val="0"/>
              </a:spcBef>
              <a:spcAft>
                <a:spcPts val="0"/>
              </a:spcAft>
              <a:buClr>
                <a:srgbClr val="0C0C0C"/>
              </a:buClr>
              <a:buSzPts val="1400"/>
              <a:buFont typeface="Rajdhani"/>
              <a:buNone/>
              <a:defRPr b="1">
                <a:solidFill>
                  <a:srgbClr val="0C0C0C"/>
                </a:solidFill>
                <a:latin typeface="Rajdhani"/>
                <a:ea typeface="Rajdhani"/>
                <a:cs typeface="Rajdhani"/>
                <a:sym typeface="Rajdhani"/>
              </a:defRPr>
            </a:lvl8pPr>
            <a:lvl9pPr lvl="8" rtl="0">
              <a:spcBef>
                <a:spcPts val="0"/>
              </a:spcBef>
              <a:spcAft>
                <a:spcPts val="0"/>
              </a:spcAft>
              <a:buClr>
                <a:srgbClr val="0C0C0C"/>
              </a:buClr>
              <a:buSzPts val="1400"/>
              <a:buFont typeface="Rajdhani"/>
              <a:buNone/>
              <a:defRPr b="1">
                <a:solidFill>
                  <a:srgbClr val="0C0C0C"/>
                </a:solidFill>
                <a:latin typeface="Rajdhani"/>
                <a:ea typeface="Rajdhani"/>
                <a:cs typeface="Rajdhani"/>
                <a:sym typeface="Rajdhani"/>
              </a:defRPr>
            </a:lvl9pPr>
          </a:lstStyle>
          <a:p>
            <a:endParaRPr/>
          </a:p>
        </p:txBody>
      </p:sp>
      <p:pic>
        <p:nvPicPr>
          <p:cNvPr id="469" name="Google Shape;469;p28"/>
          <p:cNvPicPr preferRelativeResize="0"/>
          <p:nvPr/>
        </p:nvPicPr>
        <p:blipFill rotWithShape="1">
          <a:blip r:embed="rId2">
            <a:alphaModFix/>
          </a:blip>
          <a:srcRect/>
          <a:stretch/>
        </p:blipFill>
        <p:spPr>
          <a:xfrm>
            <a:off x="1242025" y="314722"/>
            <a:ext cx="2230350" cy="4576999"/>
          </a:xfrm>
          <a:prstGeom prst="rect">
            <a:avLst/>
          </a:prstGeom>
          <a:noFill/>
          <a:ln>
            <a:noFill/>
          </a:ln>
        </p:spPr>
      </p:pic>
      <p:sp>
        <p:nvSpPr>
          <p:cNvPr id="470" name="Google Shape;470;p28"/>
          <p:cNvSpPr/>
          <p:nvPr/>
        </p:nvSpPr>
        <p:spPr>
          <a:xfrm>
            <a:off x="1392183" y="918797"/>
            <a:ext cx="1930200" cy="38052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471" name="Google Shape;471;p28"/>
          <p:cNvSpPr txBox="1">
            <a:spLocks noGrp="1"/>
          </p:cNvSpPr>
          <p:nvPr>
            <p:ph type="title" idx="3"/>
          </p:nvPr>
        </p:nvSpPr>
        <p:spPr>
          <a:xfrm>
            <a:off x="1630825" y="3259500"/>
            <a:ext cx="1452900" cy="597600"/>
          </a:xfrm>
          <a:prstGeom prst="rect">
            <a:avLst/>
          </a:prstGeom>
          <a:noFill/>
          <a:ln>
            <a:noFill/>
          </a:ln>
        </p:spPr>
        <p:txBody>
          <a:bodyPr spcFirstLastPara="1" wrap="square" lIns="91425" tIns="45700" rIns="91425" bIns="45700" anchor="ctr" anchorCtr="0">
            <a:noAutofit/>
          </a:bodyPr>
          <a:lstStyle>
            <a:lvl1pPr marR="0" lvl="0" algn="ctr" rtl="0">
              <a:lnSpc>
                <a:spcPct val="90000"/>
              </a:lnSpc>
              <a:spcBef>
                <a:spcPts val="0"/>
              </a:spcBef>
              <a:spcAft>
                <a:spcPts val="0"/>
              </a:spcAft>
              <a:buClr>
                <a:srgbClr val="0C0C0C"/>
              </a:buClr>
              <a:buSzPts val="1400"/>
              <a:buFont typeface="Rajdhani"/>
              <a:buNone/>
              <a:defRPr b="1" i="0" u="none" strike="noStrike" cap="none">
                <a:solidFill>
                  <a:srgbClr val="0C0C0C"/>
                </a:solidFill>
                <a:latin typeface="Rajdhani"/>
                <a:ea typeface="Rajdhani"/>
                <a:cs typeface="Rajdhani"/>
                <a:sym typeface="Rajdhani"/>
              </a:defRPr>
            </a:lvl1pPr>
            <a:lvl2pPr lvl="1" algn="ctr" rtl="0">
              <a:spcBef>
                <a:spcPts val="0"/>
              </a:spcBef>
              <a:spcAft>
                <a:spcPts val="0"/>
              </a:spcAft>
              <a:buClr>
                <a:srgbClr val="0C0C0C"/>
              </a:buClr>
              <a:buSzPts val="1400"/>
              <a:buFont typeface="Rajdhani"/>
              <a:buNone/>
              <a:defRPr b="1">
                <a:solidFill>
                  <a:srgbClr val="0C0C0C"/>
                </a:solidFill>
                <a:latin typeface="Rajdhani"/>
                <a:ea typeface="Rajdhani"/>
                <a:cs typeface="Rajdhani"/>
                <a:sym typeface="Rajdhani"/>
              </a:defRPr>
            </a:lvl2pPr>
            <a:lvl3pPr lvl="2" algn="ctr" rtl="0">
              <a:spcBef>
                <a:spcPts val="0"/>
              </a:spcBef>
              <a:spcAft>
                <a:spcPts val="0"/>
              </a:spcAft>
              <a:buClr>
                <a:srgbClr val="0C0C0C"/>
              </a:buClr>
              <a:buSzPts val="1400"/>
              <a:buFont typeface="Rajdhani"/>
              <a:buNone/>
              <a:defRPr b="1">
                <a:solidFill>
                  <a:srgbClr val="0C0C0C"/>
                </a:solidFill>
                <a:latin typeface="Rajdhani"/>
                <a:ea typeface="Rajdhani"/>
                <a:cs typeface="Rajdhani"/>
                <a:sym typeface="Rajdhani"/>
              </a:defRPr>
            </a:lvl3pPr>
            <a:lvl4pPr lvl="3" algn="ctr" rtl="0">
              <a:spcBef>
                <a:spcPts val="0"/>
              </a:spcBef>
              <a:spcAft>
                <a:spcPts val="0"/>
              </a:spcAft>
              <a:buClr>
                <a:srgbClr val="0C0C0C"/>
              </a:buClr>
              <a:buSzPts val="1400"/>
              <a:buFont typeface="Rajdhani"/>
              <a:buNone/>
              <a:defRPr b="1">
                <a:solidFill>
                  <a:srgbClr val="0C0C0C"/>
                </a:solidFill>
                <a:latin typeface="Rajdhani"/>
                <a:ea typeface="Rajdhani"/>
                <a:cs typeface="Rajdhani"/>
                <a:sym typeface="Rajdhani"/>
              </a:defRPr>
            </a:lvl4pPr>
            <a:lvl5pPr lvl="4" algn="ctr" rtl="0">
              <a:spcBef>
                <a:spcPts val="0"/>
              </a:spcBef>
              <a:spcAft>
                <a:spcPts val="0"/>
              </a:spcAft>
              <a:buClr>
                <a:srgbClr val="0C0C0C"/>
              </a:buClr>
              <a:buSzPts val="1400"/>
              <a:buFont typeface="Rajdhani"/>
              <a:buNone/>
              <a:defRPr b="1">
                <a:solidFill>
                  <a:srgbClr val="0C0C0C"/>
                </a:solidFill>
                <a:latin typeface="Rajdhani"/>
                <a:ea typeface="Rajdhani"/>
                <a:cs typeface="Rajdhani"/>
                <a:sym typeface="Rajdhani"/>
              </a:defRPr>
            </a:lvl5pPr>
            <a:lvl6pPr lvl="5" algn="ctr" rtl="0">
              <a:spcBef>
                <a:spcPts val="0"/>
              </a:spcBef>
              <a:spcAft>
                <a:spcPts val="0"/>
              </a:spcAft>
              <a:buClr>
                <a:srgbClr val="0C0C0C"/>
              </a:buClr>
              <a:buSzPts val="1400"/>
              <a:buFont typeface="Rajdhani"/>
              <a:buNone/>
              <a:defRPr b="1">
                <a:solidFill>
                  <a:srgbClr val="0C0C0C"/>
                </a:solidFill>
                <a:latin typeface="Rajdhani"/>
                <a:ea typeface="Rajdhani"/>
                <a:cs typeface="Rajdhani"/>
                <a:sym typeface="Rajdhani"/>
              </a:defRPr>
            </a:lvl6pPr>
            <a:lvl7pPr lvl="6" algn="ctr" rtl="0">
              <a:spcBef>
                <a:spcPts val="0"/>
              </a:spcBef>
              <a:spcAft>
                <a:spcPts val="0"/>
              </a:spcAft>
              <a:buClr>
                <a:srgbClr val="0C0C0C"/>
              </a:buClr>
              <a:buSzPts val="1400"/>
              <a:buFont typeface="Rajdhani"/>
              <a:buNone/>
              <a:defRPr b="1">
                <a:solidFill>
                  <a:srgbClr val="0C0C0C"/>
                </a:solidFill>
                <a:latin typeface="Rajdhani"/>
                <a:ea typeface="Rajdhani"/>
                <a:cs typeface="Rajdhani"/>
                <a:sym typeface="Rajdhani"/>
              </a:defRPr>
            </a:lvl7pPr>
            <a:lvl8pPr lvl="7" algn="ctr" rtl="0">
              <a:spcBef>
                <a:spcPts val="0"/>
              </a:spcBef>
              <a:spcAft>
                <a:spcPts val="0"/>
              </a:spcAft>
              <a:buClr>
                <a:srgbClr val="0C0C0C"/>
              </a:buClr>
              <a:buSzPts val="1400"/>
              <a:buFont typeface="Rajdhani"/>
              <a:buNone/>
              <a:defRPr b="1">
                <a:solidFill>
                  <a:srgbClr val="0C0C0C"/>
                </a:solidFill>
                <a:latin typeface="Rajdhani"/>
                <a:ea typeface="Rajdhani"/>
                <a:cs typeface="Rajdhani"/>
                <a:sym typeface="Rajdhani"/>
              </a:defRPr>
            </a:lvl8pPr>
            <a:lvl9pPr lvl="8" algn="ctr" rtl="0">
              <a:spcBef>
                <a:spcPts val="0"/>
              </a:spcBef>
              <a:spcAft>
                <a:spcPts val="0"/>
              </a:spcAft>
              <a:buClr>
                <a:srgbClr val="0C0C0C"/>
              </a:buClr>
              <a:buSzPts val="1400"/>
              <a:buFont typeface="Rajdhani"/>
              <a:buNone/>
              <a:defRPr b="1">
                <a:solidFill>
                  <a:srgbClr val="0C0C0C"/>
                </a:solidFill>
                <a:latin typeface="Rajdhani"/>
                <a:ea typeface="Rajdhani"/>
                <a:cs typeface="Rajdhani"/>
                <a:sym typeface="Rajdhani"/>
              </a:defRPr>
            </a:lvl9pPr>
          </a:lstStyle>
          <a:p>
            <a:endParaRPr/>
          </a:p>
        </p:txBody>
      </p:sp>
      <p:sp>
        <p:nvSpPr>
          <p:cNvPr id="472" name="Google Shape;472;p28"/>
          <p:cNvSpPr txBox="1">
            <a:spLocks noGrp="1"/>
          </p:cNvSpPr>
          <p:nvPr>
            <p:ph type="title" idx="4"/>
          </p:nvPr>
        </p:nvSpPr>
        <p:spPr>
          <a:xfrm>
            <a:off x="1718725" y="4089861"/>
            <a:ext cx="1365000" cy="473400"/>
          </a:xfrm>
          <a:prstGeom prst="rect">
            <a:avLst/>
          </a:prstGeom>
          <a:noFill/>
          <a:ln>
            <a:noFill/>
          </a:ln>
        </p:spPr>
        <p:txBody>
          <a:bodyPr spcFirstLastPara="1" wrap="square" lIns="91425" tIns="45700" rIns="91425" bIns="45700" anchor="ctr" anchorCtr="0">
            <a:noAutofit/>
          </a:bodyPr>
          <a:lstStyle>
            <a:lvl1pPr marR="0" lvl="0" algn="ctr" rtl="0">
              <a:lnSpc>
                <a:spcPct val="90000"/>
              </a:lnSpc>
              <a:spcBef>
                <a:spcPts val="0"/>
              </a:spcBef>
              <a:spcAft>
                <a:spcPts val="0"/>
              </a:spcAft>
              <a:buClr>
                <a:srgbClr val="7F7F7F"/>
              </a:buClr>
              <a:buSzPts val="1000"/>
              <a:buFont typeface="Open Sans"/>
              <a:buNone/>
              <a:defRPr sz="1000" i="0" u="none" strike="noStrike" cap="none">
                <a:solidFill>
                  <a:srgbClr val="7F7F7F"/>
                </a:solidFill>
                <a:latin typeface="Open Sans"/>
                <a:ea typeface="Open Sans"/>
                <a:cs typeface="Open Sans"/>
                <a:sym typeface="Open Sans"/>
              </a:defRPr>
            </a:lvl1pPr>
            <a:lvl2pPr lvl="1" algn="ctr" rtl="0">
              <a:spcBef>
                <a:spcPts val="0"/>
              </a:spcBef>
              <a:spcAft>
                <a:spcPts val="0"/>
              </a:spcAft>
              <a:buClr>
                <a:srgbClr val="0C0C0C"/>
              </a:buClr>
              <a:buSzPts val="1000"/>
              <a:buFont typeface="Open Sans"/>
              <a:buNone/>
              <a:defRPr sz="1000">
                <a:solidFill>
                  <a:srgbClr val="0C0C0C"/>
                </a:solidFill>
                <a:latin typeface="Open Sans"/>
                <a:ea typeface="Open Sans"/>
                <a:cs typeface="Open Sans"/>
                <a:sym typeface="Open Sans"/>
              </a:defRPr>
            </a:lvl2pPr>
            <a:lvl3pPr lvl="2" algn="ctr" rtl="0">
              <a:spcBef>
                <a:spcPts val="0"/>
              </a:spcBef>
              <a:spcAft>
                <a:spcPts val="0"/>
              </a:spcAft>
              <a:buClr>
                <a:srgbClr val="0C0C0C"/>
              </a:buClr>
              <a:buSzPts val="1000"/>
              <a:buFont typeface="Open Sans"/>
              <a:buNone/>
              <a:defRPr sz="1000">
                <a:solidFill>
                  <a:srgbClr val="0C0C0C"/>
                </a:solidFill>
                <a:latin typeface="Open Sans"/>
                <a:ea typeface="Open Sans"/>
                <a:cs typeface="Open Sans"/>
                <a:sym typeface="Open Sans"/>
              </a:defRPr>
            </a:lvl3pPr>
            <a:lvl4pPr lvl="3" algn="ctr" rtl="0">
              <a:spcBef>
                <a:spcPts val="0"/>
              </a:spcBef>
              <a:spcAft>
                <a:spcPts val="0"/>
              </a:spcAft>
              <a:buClr>
                <a:srgbClr val="0C0C0C"/>
              </a:buClr>
              <a:buSzPts val="1000"/>
              <a:buFont typeface="Open Sans"/>
              <a:buNone/>
              <a:defRPr sz="1000">
                <a:solidFill>
                  <a:srgbClr val="0C0C0C"/>
                </a:solidFill>
                <a:latin typeface="Open Sans"/>
                <a:ea typeface="Open Sans"/>
                <a:cs typeface="Open Sans"/>
                <a:sym typeface="Open Sans"/>
              </a:defRPr>
            </a:lvl4pPr>
            <a:lvl5pPr lvl="4" algn="ctr" rtl="0">
              <a:spcBef>
                <a:spcPts val="0"/>
              </a:spcBef>
              <a:spcAft>
                <a:spcPts val="0"/>
              </a:spcAft>
              <a:buClr>
                <a:srgbClr val="0C0C0C"/>
              </a:buClr>
              <a:buSzPts val="1000"/>
              <a:buFont typeface="Open Sans"/>
              <a:buNone/>
              <a:defRPr sz="1000">
                <a:solidFill>
                  <a:srgbClr val="0C0C0C"/>
                </a:solidFill>
                <a:latin typeface="Open Sans"/>
                <a:ea typeface="Open Sans"/>
                <a:cs typeface="Open Sans"/>
                <a:sym typeface="Open Sans"/>
              </a:defRPr>
            </a:lvl5pPr>
            <a:lvl6pPr lvl="5" algn="ctr" rtl="0">
              <a:spcBef>
                <a:spcPts val="0"/>
              </a:spcBef>
              <a:spcAft>
                <a:spcPts val="0"/>
              </a:spcAft>
              <a:buClr>
                <a:srgbClr val="0C0C0C"/>
              </a:buClr>
              <a:buSzPts val="1000"/>
              <a:buFont typeface="Open Sans"/>
              <a:buNone/>
              <a:defRPr sz="1000">
                <a:solidFill>
                  <a:srgbClr val="0C0C0C"/>
                </a:solidFill>
                <a:latin typeface="Open Sans"/>
                <a:ea typeface="Open Sans"/>
                <a:cs typeface="Open Sans"/>
                <a:sym typeface="Open Sans"/>
              </a:defRPr>
            </a:lvl6pPr>
            <a:lvl7pPr lvl="6" algn="ctr" rtl="0">
              <a:spcBef>
                <a:spcPts val="0"/>
              </a:spcBef>
              <a:spcAft>
                <a:spcPts val="0"/>
              </a:spcAft>
              <a:buClr>
                <a:srgbClr val="0C0C0C"/>
              </a:buClr>
              <a:buSzPts val="1000"/>
              <a:buFont typeface="Open Sans"/>
              <a:buNone/>
              <a:defRPr sz="1000">
                <a:solidFill>
                  <a:srgbClr val="0C0C0C"/>
                </a:solidFill>
                <a:latin typeface="Open Sans"/>
                <a:ea typeface="Open Sans"/>
                <a:cs typeface="Open Sans"/>
                <a:sym typeface="Open Sans"/>
              </a:defRPr>
            </a:lvl7pPr>
            <a:lvl8pPr lvl="7" algn="ctr" rtl="0">
              <a:spcBef>
                <a:spcPts val="0"/>
              </a:spcBef>
              <a:spcAft>
                <a:spcPts val="0"/>
              </a:spcAft>
              <a:buClr>
                <a:srgbClr val="0C0C0C"/>
              </a:buClr>
              <a:buSzPts val="1000"/>
              <a:buFont typeface="Open Sans"/>
              <a:buNone/>
              <a:defRPr sz="1000">
                <a:solidFill>
                  <a:srgbClr val="0C0C0C"/>
                </a:solidFill>
                <a:latin typeface="Open Sans"/>
                <a:ea typeface="Open Sans"/>
                <a:cs typeface="Open Sans"/>
                <a:sym typeface="Open Sans"/>
              </a:defRPr>
            </a:lvl8pPr>
            <a:lvl9pPr lvl="8" algn="ctr" rtl="0">
              <a:spcBef>
                <a:spcPts val="0"/>
              </a:spcBef>
              <a:spcAft>
                <a:spcPts val="0"/>
              </a:spcAft>
              <a:buClr>
                <a:srgbClr val="0C0C0C"/>
              </a:buClr>
              <a:buSzPts val="1000"/>
              <a:buFont typeface="Open Sans"/>
              <a:buNone/>
              <a:defRPr sz="1000">
                <a:solidFill>
                  <a:srgbClr val="0C0C0C"/>
                </a:solidFill>
                <a:latin typeface="Open Sans"/>
                <a:ea typeface="Open Sans"/>
                <a:cs typeface="Open Sans"/>
                <a:sym typeface="Open Sans"/>
              </a:defRPr>
            </a:lvl9pPr>
          </a:lstStyle>
          <a:p>
            <a:endParaRPr/>
          </a:p>
        </p:txBody>
      </p:sp>
      <p:sp>
        <p:nvSpPr>
          <p:cNvPr id="473" name="Google Shape;473;p28"/>
          <p:cNvSpPr/>
          <p:nvPr/>
        </p:nvSpPr>
        <p:spPr>
          <a:xfrm>
            <a:off x="1630825" y="1379028"/>
            <a:ext cx="1452900" cy="1614300"/>
          </a:xfrm>
          <a:prstGeom prst="rect">
            <a:avLst/>
          </a:prstGeom>
          <a:solidFill>
            <a:srgbClr val="E6E7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Indice">
  <p:cSld name="CUSTOM_2">
    <p:spTree>
      <p:nvGrpSpPr>
        <p:cNvPr id="1" name="Shape 474"/>
        <p:cNvGrpSpPr/>
        <p:nvPr/>
      </p:nvGrpSpPr>
      <p:grpSpPr>
        <a:xfrm>
          <a:off x="0" y="0"/>
          <a:ext cx="0" cy="0"/>
          <a:chOff x="0" y="0"/>
          <a:chExt cx="0" cy="0"/>
        </a:xfrm>
      </p:grpSpPr>
      <p:pic>
        <p:nvPicPr>
          <p:cNvPr id="475" name="Google Shape;475;p29"/>
          <p:cNvPicPr preferRelativeResize="0"/>
          <p:nvPr/>
        </p:nvPicPr>
        <p:blipFill>
          <a:blip r:embed="rId2">
            <a:alphaModFix/>
          </a:blip>
          <a:stretch>
            <a:fillRect/>
          </a:stretch>
        </p:blipFill>
        <p:spPr>
          <a:xfrm>
            <a:off x="2" y="0"/>
            <a:ext cx="9143999" cy="5140688"/>
          </a:xfrm>
          <a:prstGeom prst="rect">
            <a:avLst/>
          </a:prstGeom>
          <a:noFill/>
          <a:ln>
            <a:noFill/>
          </a:ln>
        </p:spPr>
      </p:pic>
      <p:sp>
        <p:nvSpPr>
          <p:cNvPr id="476" name="Google Shape;476;p29"/>
          <p:cNvSpPr txBox="1">
            <a:spLocks noGrp="1"/>
          </p:cNvSpPr>
          <p:nvPr>
            <p:ph type="title"/>
          </p:nvPr>
        </p:nvSpPr>
        <p:spPr>
          <a:xfrm>
            <a:off x="706200" y="326944"/>
            <a:ext cx="5590800" cy="13992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None/>
              <a:defRPr sz="3000" b="1">
                <a:solidFill>
                  <a:srgbClr val="33383C"/>
                </a:solidFill>
                <a:latin typeface="Rajdhani"/>
                <a:ea typeface="Rajdhani"/>
                <a:cs typeface="Rajdhani"/>
                <a:sym typeface="Rajdhani"/>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77" name="Google Shape;477;p29"/>
          <p:cNvSpPr txBox="1">
            <a:spLocks noGrp="1"/>
          </p:cNvSpPr>
          <p:nvPr>
            <p:ph type="body" idx="1"/>
          </p:nvPr>
        </p:nvSpPr>
        <p:spPr>
          <a:xfrm>
            <a:off x="706200" y="1726278"/>
            <a:ext cx="3366300" cy="3177900"/>
          </a:xfrm>
          <a:prstGeom prst="rect">
            <a:avLst/>
          </a:prstGeom>
          <a:noFill/>
          <a:ln>
            <a:noFill/>
          </a:ln>
        </p:spPr>
        <p:txBody>
          <a:bodyPr spcFirstLastPara="1" wrap="square" lIns="91425" tIns="91425" rIns="91425" bIns="91425" anchor="ctr" anchorCtr="0">
            <a:noAutofit/>
          </a:bodyPr>
          <a:lstStyle>
            <a:lvl1pPr marL="457200" lvl="0" indent="-304800" algn="just" rtl="0">
              <a:lnSpc>
                <a:spcPct val="115000"/>
              </a:lnSpc>
              <a:spcBef>
                <a:spcPts val="0"/>
              </a:spcBef>
              <a:spcAft>
                <a:spcPts val="0"/>
              </a:spcAft>
              <a:buSzPts val="1200"/>
              <a:buFont typeface="Open Sans SemiBold"/>
              <a:buAutoNum type="arabicPeriod"/>
              <a:defRPr sz="1200">
                <a:latin typeface="Open Sans SemiBold"/>
                <a:ea typeface="Open Sans SemiBold"/>
                <a:cs typeface="Open Sans SemiBold"/>
                <a:sym typeface="Open Sans SemiBold"/>
              </a:defRPr>
            </a:lvl1pPr>
            <a:lvl2pPr marL="914400" lvl="1" indent="-304800" algn="just" rtl="0">
              <a:lnSpc>
                <a:spcPct val="115000"/>
              </a:lnSpc>
              <a:spcBef>
                <a:spcPts val="0"/>
              </a:spcBef>
              <a:spcAft>
                <a:spcPts val="0"/>
              </a:spcAft>
              <a:buSzPts val="1200"/>
              <a:buFont typeface="Open Sans"/>
              <a:buAutoNum type="alphaLcPeriod"/>
              <a:defRPr sz="1200">
                <a:latin typeface="Open Sans"/>
                <a:ea typeface="Open Sans"/>
                <a:cs typeface="Open Sans"/>
                <a:sym typeface="Open Sans"/>
              </a:defRPr>
            </a:lvl2pPr>
            <a:lvl3pPr marL="1371600" lvl="2" indent="-304800" algn="just" rtl="0">
              <a:lnSpc>
                <a:spcPct val="115000"/>
              </a:lnSpc>
              <a:spcBef>
                <a:spcPts val="0"/>
              </a:spcBef>
              <a:spcAft>
                <a:spcPts val="0"/>
              </a:spcAft>
              <a:buSzPts val="1200"/>
              <a:buFont typeface="Open Sans"/>
              <a:buAutoNum type="romanLcPeriod"/>
              <a:defRPr sz="1200">
                <a:latin typeface="Open Sans"/>
                <a:ea typeface="Open Sans"/>
                <a:cs typeface="Open Sans"/>
                <a:sym typeface="Open Sans"/>
              </a:defRPr>
            </a:lvl3pPr>
            <a:lvl4pPr marL="1828800" lvl="3" indent="-304800" algn="just" rtl="0">
              <a:lnSpc>
                <a:spcPct val="115000"/>
              </a:lnSpc>
              <a:spcBef>
                <a:spcPts val="0"/>
              </a:spcBef>
              <a:spcAft>
                <a:spcPts val="0"/>
              </a:spcAft>
              <a:buSzPts val="1200"/>
              <a:buFont typeface="Open Sans"/>
              <a:buAutoNum type="arabicPeriod"/>
              <a:defRPr sz="1200">
                <a:latin typeface="Open Sans"/>
                <a:ea typeface="Open Sans"/>
                <a:cs typeface="Open Sans"/>
                <a:sym typeface="Open Sans"/>
              </a:defRPr>
            </a:lvl4pPr>
            <a:lvl5pPr marL="2286000" lvl="4" indent="-304800" algn="just" rtl="0">
              <a:lnSpc>
                <a:spcPct val="115000"/>
              </a:lnSpc>
              <a:spcBef>
                <a:spcPts val="0"/>
              </a:spcBef>
              <a:spcAft>
                <a:spcPts val="0"/>
              </a:spcAft>
              <a:buSzPts val="1200"/>
              <a:buFont typeface="Open Sans"/>
              <a:buAutoNum type="alphaLcPeriod"/>
              <a:defRPr sz="1200">
                <a:latin typeface="Open Sans"/>
                <a:ea typeface="Open Sans"/>
                <a:cs typeface="Open Sans"/>
                <a:sym typeface="Open Sans"/>
              </a:defRPr>
            </a:lvl5pPr>
            <a:lvl6pPr marL="2743200" lvl="5" indent="-304800" algn="just" rtl="0">
              <a:lnSpc>
                <a:spcPct val="115000"/>
              </a:lnSpc>
              <a:spcBef>
                <a:spcPts val="0"/>
              </a:spcBef>
              <a:spcAft>
                <a:spcPts val="0"/>
              </a:spcAft>
              <a:buSzPts val="1200"/>
              <a:buFont typeface="Open Sans"/>
              <a:buAutoNum type="romanLcPeriod"/>
              <a:defRPr sz="1200">
                <a:latin typeface="Open Sans"/>
                <a:ea typeface="Open Sans"/>
                <a:cs typeface="Open Sans"/>
                <a:sym typeface="Open Sans"/>
              </a:defRPr>
            </a:lvl6pPr>
            <a:lvl7pPr marL="3200400" lvl="6" indent="-304800" algn="just" rtl="0">
              <a:lnSpc>
                <a:spcPct val="115000"/>
              </a:lnSpc>
              <a:spcBef>
                <a:spcPts val="0"/>
              </a:spcBef>
              <a:spcAft>
                <a:spcPts val="0"/>
              </a:spcAft>
              <a:buSzPts val="1200"/>
              <a:buFont typeface="Open Sans"/>
              <a:buAutoNum type="arabicPeriod"/>
              <a:defRPr sz="1200">
                <a:latin typeface="Open Sans"/>
                <a:ea typeface="Open Sans"/>
                <a:cs typeface="Open Sans"/>
                <a:sym typeface="Open Sans"/>
              </a:defRPr>
            </a:lvl7pPr>
            <a:lvl8pPr marL="3657600" lvl="7" indent="-304800" algn="just" rtl="0">
              <a:lnSpc>
                <a:spcPct val="115000"/>
              </a:lnSpc>
              <a:spcBef>
                <a:spcPts val="0"/>
              </a:spcBef>
              <a:spcAft>
                <a:spcPts val="0"/>
              </a:spcAft>
              <a:buSzPts val="1200"/>
              <a:buFont typeface="Open Sans"/>
              <a:buAutoNum type="alphaLcPeriod"/>
              <a:defRPr sz="1200">
                <a:latin typeface="Open Sans"/>
                <a:ea typeface="Open Sans"/>
                <a:cs typeface="Open Sans"/>
                <a:sym typeface="Open Sans"/>
              </a:defRPr>
            </a:lvl8pPr>
            <a:lvl9pPr marL="4114800" lvl="8" indent="-304800" algn="just" rtl="0">
              <a:lnSpc>
                <a:spcPct val="115000"/>
              </a:lnSpc>
              <a:spcBef>
                <a:spcPts val="0"/>
              </a:spcBef>
              <a:spcAft>
                <a:spcPts val="0"/>
              </a:spcAft>
              <a:buSzPts val="1200"/>
              <a:buFont typeface="Open Sans"/>
              <a:buAutoNum type="romanLcPeriod"/>
              <a:defRPr sz="1200">
                <a:latin typeface="Open Sans"/>
                <a:ea typeface="Open Sans"/>
                <a:cs typeface="Open Sans"/>
                <a:sym typeface="Open Sans"/>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Linea del tiempo 1">
  <p:cSld name="BLANK_1">
    <p:spTree>
      <p:nvGrpSpPr>
        <p:cNvPr id="1" name="Shape 482"/>
        <p:cNvGrpSpPr/>
        <p:nvPr/>
      </p:nvGrpSpPr>
      <p:grpSpPr>
        <a:xfrm>
          <a:off x="0" y="0"/>
          <a:ext cx="0" cy="0"/>
          <a:chOff x="0" y="0"/>
          <a:chExt cx="0" cy="0"/>
        </a:xfrm>
      </p:grpSpPr>
      <p:sp>
        <p:nvSpPr>
          <p:cNvPr id="483" name="Google Shape;483;p31"/>
          <p:cNvSpPr txBox="1">
            <a:spLocks noGrp="1"/>
          </p:cNvSpPr>
          <p:nvPr>
            <p:ph type="sldNum" idx="12"/>
          </p:nvPr>
        </p:nvSpPr>
        <p:spPr>
          <a:xfrm>
            <a:off x="8472458" y="4932880"/>
            <a:ext cx="548700" cy="4374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US"/>
              <a:t>‹#›</a:t>
            </a:fld>
            <a:endParaRPr/>
          </a:p>
        </p:txBody>
      </p:sp>
      <p:pic>
        <p:nvPicPr>
          <p:cNvPr id="484" name="Google Shape;484;p31"/>
          <p:cNvPicPr preferRelativeResize="0"/>
          <p:nvPr/>
        </p:nvPicPr>
        <p:blipFill>
          <a:blip r:embed="rId2">
            <a:alphaModFix/>
          </a:blip>
          <a:stretch>
            <a:fillRect/>
          </a:stretch>
        </p:blipFill>
        <p:spPr>
          <a:xfrm>
            <a:off x="-5000" y="0"/>
            <a:ext cx="9148994" cy="5143504"/>
          </a:xfrm>
          <a:prstGeom prst="rect">
            <a:avLst/>
          </a:prstGeom>
          <a:noFill/>
          <a:ln>
            <a:noFill/>
          </a:ln>
        </p:spPr>
      </p:pic>
      <p:sp>
        <p:nvSpPr>
          <p:cNvPr id="485" name="Google Shape;485;p31"/>
          <p:cNvSpPr/>
          <p:nvPr/>
        </p:nvSpPr>
        <p:spPr>
          <a:xfrm>
            <a:off x="-5050" y="4007000"/>
            <a:ext cx="9149100" cy="17079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1"/>
          <p:cNvSpPr txBox="1">
            <a:spLocks noGrp="1"/>
          </p:cNvSpPr>
          <p:nvPr>
            <p:ph type="title"/>
          </p:nvPr>
        </p:nvSpPr>
        <p:spPr>
          <a:xfrm>
            <a:off x="256500" y="157472"/>
            <a:ext cx="7452900" cy="1086000"/>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rgbClr val="CB1E40"/>
              </a:buClr>
              <a:buSzPts val="3000"/>
              <a:buFont typeface="Rajdhani"/>
              <a:buNone/>
              <a:defRPr sz="3000" b="1" i="0" u="none" strike="noStrike" cap="none">
                <a:solidFill>
                  <a:srgbClr val="CB1E40"/>
                </a:solidFill>
                <a:latin typeface="Rajdhani"/>
                <a:ea typeface="Rajdhani"/>
                <a:cs typeface="Rajdhani"/>
                <a:sym typeface="Rajdhani"/>
              </a:defRPr>
            </a:lvl1pPr>
            <a:lvl2pPr lvl="1" rtl="0">
              <a:spcBef>
                <a:spcPts val="0"/>
              </a:spcBef>
              <a:spcAft>
                <a:spcPts val="0"/>
              </a:spcAft>
              <a:buClr>
                <a:srgbClr val="CB1E40"/>
              </a:buClr>
              <a:buSzPts val="3000"/>
              <a:buFont typeface="Rajdhani"/>
              <a:buNone/>
              <a:defRPr sz="3000" b="1">
                <a:solidFill>
                  <a:srgbClr val="CB1E40"/>
                </a:solidFill>
                <a:latin typeface="Rajdhani"/>
                <a:ea typeface="Rajdhani"/>
                <a:cs typeface="Rajdhani"/>
                <a:sym typeface="Rajdhani"/>
              </a:defRPr>
            </a:lvl2pPr>
            <a:lvl3pPr lvl="2" rtl="0">
              <a:spcBef>
                <a:spcPts val="0"/>
              </a:spcBef>
              <a:spcAft>
                <a:spcPts val="0"/>
              </a:spcAft>
              <a:buClr>
                <a:srgbClr val="CB1E40"/>
              </a:buClr>
              <a:buSzPts val="3000"/>
              <a:buFont typeface="Rajdhani"/>
              <a:buNone/>
              <a:defRPr sz="3000" b="1">
                <a:solidFill>
                  <a:srgbClr val="CB1E40"/>
                </a:solidFill>
                <a:latin typeface="Rajdhani"/>
                <a:ea typeface="Rajdhani"/>
                <a:cs typeface="Rajdhani"/>
                <a:sym typeface="Rajdhani"/>
              </a:defRPr>
            </a:lvl3pPr>
            <a:lvl4pPr lvl="3" rtl="0">
              <a:spcBef>
                <a:spcPts val="0"/>
              </a:spcBef>
              <a:spcAft>
                <a:spcPts val="0"/>
              </a:spcAft>
              <a:buClr>
                <a:srgbClr val="CB1E40"/>
              </a:buClr>
              <a:buSzPts val="3000"/>
              <a:buFont typeface="Rajdhani"/>
              <a:buNone/>
              <a:defRPr sz="3000" b="1">
                <a:solidFill>
                  <a:srgbClr val="CB1E40"/>
                </a:solidFill>
                <a:latin typeface="Rajdhani"/>
                <a:ea typeface="Rajdhani"/>
                <a:cs typeface="Rajdhani"/>
                <a:sym typeface="Rajdhani"/>
              </a:defRPr>
            </a:lvl4pPr>
            <a:lvl5pPr lvl="4" rtl="0">
              <a:spcBef>
                <a:spcPts val="0"/>
              </a:spcBef>
              <a:spcAft>
                <a:spcPts val="0"/>
              </a:spcAft>
              <a:buClr>
                <a:srgbClr val="CB1E40"/>
              </a:buClr>
              <a:buSzPts val="3000"/>
              <a:buFont typeface="Rajdhani"/>
              <a:buNone/>
              <a:defRPr sz="3000" b="1">
                <a:solidFill>
                  <a:srgbClr val="CB1E40"/>
                </a:solidFill>
                <a:latin typeface="Rajdhani"/>
                <a:ea typeface="Rajdhani"/>
                <a:cs typeface="Rajdhani"/>
                <a:sym typeface="Rajdhani"/>
              </a:defRPr>
            </a:lvl5pPr>
            <a:lvl6pPr lvl="5" rtl="0">
              <a:spcBef>
                <a:spcPts val="0"/>
              </a:spcBef>
              <a:spcAft>
                <a:spcPts val="0"/>
              </a:spcAft>
              <a:buClr>
                <a:srgbClr val="CB1E40"/>
              </a:buClr>
              <a:buSzPts val="3000"/>
              <a:buFont typeface="Rajdhani"/>
              <a:buNone/>
              <a:defRPr sz="3000" b="1">
                <a:solidFill>
                  <a:srgbClr val="CB1E40"/>
                </a:solidFill>
                <a:latin typeface="Rajdhani"/>
                <a:ea typeface="Rajdhani"/>
                <a:cs typeface="Rajdhani"/>
                <a:sym typeface="Rajdhani"/>
              </a:defRPr>
            </a:lvl6pPr>
            <a:lvl7pPr lvl="6" rtl="0">
              <a:spcBef>
                <a:spcPts val="0"/>
              </a:spcBef>
              <a:spcAft>
                <a:spcPts val="0"/>
              </a:spcAft>
              <a:buClr>
                <a:srgbClr val="CB1E40"/>
              </a:buClr>
              <a:buSzPts val="3000"/>
              <a:buFont typeface="Rajdhani"/>
              <a:buNone/>
              <a:defRPr sz="3000" b="1">
                <a:solidFill>
                  <a:srgbClr val="CB1E40"/>
                </a:solidFill>
                <a:latin typeface="Rajdhani"/>
                <a:ea typeface="Rajdhani"/>
                <a:cs typeface="Rajdhani"/>
                <a:sym typeface="Rajdhani"/>
              </a:defRPr>
            </a:lvl7pPr>
            <a:lvl8pPr lvl="7" rtl="0">
              <a:spcBef>
                <a:spcPts val="0"/>
              </a:spcBef>
              <a:spcAft>
                <a:spcPts val="0"/>
              </a:spcAft>
              <a:buClr>
                <a:srgbClr val="CB1E40"/>
              </a:buClr>
              <a:buSzPts val="3000"/>
              <a:buFont typeface="Rajdhani"/>
              <a:buNone/>
              <a:defRPr sz="3000" b="1">
                <a:solidFill>
                  <a:srgbClr val="CB1E40"/>
                </a:solidFill>
                <a:latin typeface="Rajdhani"/>
                <a:ea typeface="Rajdhani"/>
                <a:cs typeface="Rajdhani"/>
                <a:sym typeface="Rajdhani"/>
              </a:defRPr>
            </a:lvl8pPr>
            <a:lvl9pPr lvl="8" rtl="0">
              <a:spcBef>
                <a:spcPts val="0"/>
              </a:spcBef>
              <a:spcAft>
                <a:spcPts val="0"/>
              </a:spcAft>
              <a:buClr>
                <a:srgbClr val="CB1E40"/>
              </a:buClr>
              <a:buSzPts val="3000"/>
              <a:buFont typeface="Rajdhani"/>
              <a:buNone/>
              <a:defRPr sz="3000" b="1">
                <a:solidFill>
                  <a:srgbClr val="CB1E40"/>
                </a:solidFill>
                <a:latin typeface="Rajdhani"/>
                <a:ea typeface="Rajdhani"/>
                <a:cs typeface="Rajdhani"/>
                <a:sym typeface="Rajdhani"/>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Linea del tiempo 2">
  <p:cSld name="BLANK_1_1">
    <p:spTree>
      <p:nvGrpSpPr>
        <p:cNvPr id="1" name="Shape 487"/>
        <p:cNvGrpSpPr/>
        <p:nvPr/>
      </p:nvGrpSpPr>
      <p:grpSpPr>
        <a:xfrm>
          <a:off x="0" y="0"/>
          <a:ext cx="0" cy="0"/>
          <a:chOff x="0" y="0"/>
          <a:chExt cx="0" cy="0"/>
        </a:xfrm>
      </p:grpSpPr>
      <p:sp>
        <p:nvSpPr>
          <p:cNvPr id="488" name="Google Shape;488;p32"/>
          <p:cNvSpPr txBox="1">
            <a:spLocks noGrp="1"/>
          </p:cNvSpPr>
          <p:nvPr>
            <p:ph type="sldNum" idx="12"/>
          </p:nvPr>
        </p:nvSpPr>
        <p:spPr>
          <a:xfrm>
            <a:off x="8472458" y="4932880"/>
            <a:ext cx="548700" cy="4374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US"/>
              <a:t>‹#›</a:t>
            </a:fld>
            <a:endParaRPr/>
          </a:p>
        </p:txBody>
      </p:sp>
      <p:pic>
        <p:nvPicPr>
          <p:cNvPr id="489" name="Google Shape;489;p32"/>
          <p:cNvPicPr preferRelativeResize="0"/>
          <p:nvPr/>
        </p:nvPicPr>
        <p:blipFill>
          <a:blip r:embed="rId2">
            <a:alphaModFix/>
          </a:blip>
          <a:stretch>
            <a:fillRect/>
          </a:stretch>
        </p:blipFill>
        <p:spPr>
          <a:xfrm>
            <a:off x="-5000" y="0"/>
            <a:ext cx="9148994" cy="5143504"/>
          </a:xfrm>
          <a:prstGeom prst="rect">
            <a:avLst/>
          </a:prstGeom>
          <a:noFill/>
          <a:ln>
            <a:noFill/>
          </a:ln>
        </p:spPr>
      </p:pic>
      <p:sp>
        <p:nvSpPr>
          <p:cNvPr id="490" name="Google Shape;490;p32"/>
          <p:cNvSpPr/>
          <p:nvPr/>
        </p:nvSpPr>
        <p:spPr>
          <a:xfrm>
            <a:off x="-5050" y="0"/>
            <a:ext cx="9149100" cy="5715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Linea del tiempo 3">
  <p:cSld name="BLANK_1_1_1">
    <p:spTree>
      <p:nvGrpSpPr>
        <p:cNvPr id="1" name="Shape 491"/>
        <p:cNvGrpSpPr/>
        <p:nvPr/>
      </p:nvGrpSpPr>
      <p:grpSpPr>
        <a:xfrm>
          <a:off x="0" y="0"/>
          <a:ext cx="0" cy="0"/>
          <a:chOff x="0" y="0"/>
          <a:chExt cx="0" cy="0"/>
        </a:xfrm>
      </p:grpSpPr>
      <p:sp>
        <p:nvSpPr>
          <p:cNvPr id="492" name="Google Shape;492;p33"/>
          <p:cNvSpPr txBox="1">
            <a:spLocks noGrp="1"/>
          </p:cNvSpPr>
          <p:nvPr>
            <p:ph type="sldNum" idx="12"/>
          </p:nvPr>
        </p:nvSpPr>
        <p:spPr>
          <a:xfrm>
            <a:off x="8472458" y="4932880"/>
            <a:ext cx="548700" cy="4374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US"/>
              <a:t>‹#›</a:t>
            </a:fld>
            <a:endParaRPr/>
          </a:p>
        </p:txBody>
      </p:sp>
      <p:pic>
        <p:nvPicPr>
          <p:cNvPr id="493" name="Google Shape;493;p33"/>
          <p:cNvPicPr preferRelativeResize="0"/>
          <p:nvPr/>
        </p:nvPicPr>
        <p:blipFill>
          <a:blip r:embed="rId2">
            <a:alphaModFix/>
          </a:blip>
          <a:stretch>
            <a:fillRect/>
          </a:stretch>
        </p:blipFill>
        <p:spPr>
          <a:xfrm>
            <a:off x="-5000" y="0"/>
            <a:ext cx="9148994" cy="5715000"/>
          </a:xfrm>
          <a:prstGeom prst="rect">
            <a:avLst/>
          </a:prstGeom>
          <a:noFill/>
          <a:ln>
            <a:noFill/>
          </a:ln>
        </p:spPr>
      </p:pic>
      <p:sp>
        <p:nvSpPr>
          <p:cNvPr id="494" name="Google Shape;494;p33"/>
          <p:cNvSpPr/>
          <p:nvPr/>
        </p:nvSpPr>
        <p:spPr>
          <a:xfrm>
            <a:off x="-5050" y="-63222"/>
            <a:ext cx="9149100" cy="22182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Númeración">
  <p:cSld name="BLANK_1_1_1_2">
    <p:spTree>
      <p:nvGrpSpPr>
        <p:cNvPr id="1" name="Shape 495"/>
        <p:cNvGrpSpPr/>
        <p:nvPr/>
      </p:nvGrpSpPr>
      <p:grpSpPr>
        <a:xfrm>
          <a:off x="0" y="0"/>
          <a:ext cx="0" cy="0"/>
          <a:chOff x="0" y="0"/>
          <a:chExt cx="0" cy="0"/>
        </a:xfrm>
      </p:grpSpPr>
      <p:sp>
        <p:nvSpPr>
          <p:cNvPr id="496" name="Google Shape;496;p34"/>
          <p:cNvSpPr txBox="1">
            <a:spLocks noGrp="1"/>
          </p:cNvSpPr>
          <p:nvPr>
            <p:ph type="sldNum" idx="12"/>
          </p:nvPr>
        </p:nvSpPr>
        <p:spPr>
          <a:xfrm>
            <a:off x="8472458" y="4932880"/>
            <a:ext cx="548700" cy="4374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US"/>
              <a:t>‹#›</a:t>
            </a:fld>
            <a:endParaRPr/>
          </a:p>
        </p:txBody>
      </p:sp>
      <p:pic>
        <p:nvPicPr>
          <p:cNvPr id="497" name="Google Shape;497;p34"/>
          <p:cNvPicPr preferRelativeResize="0"/>
          <p:nvPr/>
        </p:nvPicPr>
        <p:blipFill>
          <a:blip r:embed="rId2">
            <a:alphaModFix/>
          </a:blip>
          <a:stretch>
            <a:fillRect/>
          </a:stretch>
        </p:blipFill>
        <p:spPr>
          <a:xfrm>
            <a:off x="-5000" y="0"/>
            <a:ext cx="9148994" cy="5715000"/>
          </a:xfrm>
          <a:prstGeom prst="rect">
            <a:avLst/>
          </a:prstGeom>
          <a:noFill/>
          <a:ln>
            <a:noFill/>
          </a:ln>
        </p:spPr>
      </p:pic>
      <p:sp>
        <p:nvSpPr>
          <p:cNvPr id="498" name="Google Shape;498;p34"/>
          <p:cNvSpPr txBox="1">
            <a:spLocks noGrp="1"/>
          </p:cNvSpPr>
          <p:nvPr>
            <p:ph type="title"/>
          </p:nvPr>
        </p:nvSpPr>
        <p:spPr>
          <a:xfrm>
            <a:off x="256500" y="157472"/>
            <a:ext cx="7452900" cy="1086000"/>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rgbClr val="CB1E40"/>
              </a:buClr>
              <a:buSzPts val="3000"/>
              <a:buFont typeface="Rajdhani"/>
              <a:buNone/>
              <a:defRPr sz="3000" b="1" i="0" u="none" strike="noStrike" cap="none">
                <a:solidFill>
                  <a:srgbClr val="CB1E40"/>
                </a:solidFill>
                <a:latin typeface="Rajdhani"/>
                <a:ea typeface="Rajdhani"/>
                <a:cs typeface="Rajdhani"/>
                <a:sym typeface="Rajdhani"/>
              </a:defRPr>
            </a:lvl1pPr>
            <a:lvl2pPr lvl="1" rtl="0">
              <a:spcBef>
                <a:spcPts val="0"/>
              </a:spcBef>
              <a:spcAft>
                <a:spcPts val="0"/>
              </a:spcAft>
              <a:buClr>
                <a:srgbClr val="CB1E40"/>
              </a:buClr>
              <a:buSzPts val="3000"/>
              <a:buFont typeface="Rajdhani"/>
              <a:buNone/>
              <a:defRPr sz="3000" b="1">
                <a:solidFill>
                  <a:srgbClr val="CB1E40"/>
                </a:solidFill>
                <a:latin typeface="Rajdhani"/>
                <a:ea typeface="Rajdhani"/>
                <a:cs typeface="Rajdhani"/>
                <a:sym typeface="Rajdhani"/>
              </a:defRPr>
            </a:lvl2pPr>
            <a:lvl3pPr lvl="2" rtl="0">
              <a:spcBef>
                <a:spcPts val="0"/>
              </a:spcBef>
              <a:spcAft>
                <a:spcPts val="0"/>
              </a:spcAft>
              <a:buClr>
                <a:srgbClr val="CB1E40"/>
              </a:buClr>
              <a:buSzPts val="3000"/>
              <a:buFont typeface="Rajdhani"/>
              <a:buNone/>
              <a:defRPr sz="3000" b="1">
                <a:solidFill>
                  <a:srgbClr val="CB1E40"/>
                </a:solidFill>
                <a:latin typeface="Rajdhani"/>
                <a:ea typeface="Rajdhani"/>
                <a:cs typeface="Rajdhani"/>
                <a:sym typeface="Rajdhani"/>
              </a:defRPr>
            </a:lvl3pPr>
            <a:lvl4pPr lvl="3" rtl="0">
              <a:spcBef>
                <a:spcPts val="0"/>
              </a:spcBef>
              <a:spcAft>
                <a:spcPts val="0"/>
              </a:spcAft>
              <a:buClr>
                <a:srgbClr val="CB1E40"/>
              </a:buClr>
              <a:buSzPts val="3000"/>
              <a:buFont typeface="Rajdhani"/>
              <a:buNone/>
              <a:defRPr sz="3000" b="1">
                <a:solidFill>
                  <a:srgbClr val="CB1E40"/>
                </a:solidFill>
                <a:latin typeface="Rajdhani"/>
                <a:ea typeface="Rajdhani"/>
                <a:cs typeface="Rajdhani"/>
                <a:sym typeface="Rajdhani"/>
              </a:defRPr>
            </a:lvl4pPr>
            <a:lvl5pPr lvl="4" rtl="0">
              <a:spcBef>
                <a:spcPts val="0"/>
              </a:spcBef>
              <a:spcAft>
                <a:spcPts val="0"/>
              </a:spcAft>
              <a:buClr>
                <a:srgbClr val="CB1E40"/>
              </a:buClr>
              <a:buSzPts val="3000"/>
              <a:buFont typeface="Rajdhani"/>
              <a:buNone/>
              <a:defRPr sz="3000" b="1">
                <a:solidFill>
                  <a:srgbClr val="CB1E40"/>
                </a:solidFill>
                <a:latin typeface="Rajdhani"/>
                <a:ea typeface="Rajdhani"/>
                <a:cs typeface="Rajdhani"/>
                <a:sym typeface="Rajdhani"/>
              </a:defRPr>
            </a:lvl5pPr>
            <a:lvl6pPr lvl="5" rtl="0">
              <a:spcBef>
                <a:spcPts val="0"/>
              </a:spcBef>
              <a:spcAft>
                <a:spcPts val="0"/>
              </a:spcAft>
              <a:buClr>
                <a:srgbClr val="CB1E40"/>
              </a:buClr>
              <a:buSzPts val="3000"/>
              <a:buFont typeface="Rajdhani"/>
              <a:buNone/>
              <a:defRPr sz="3000" b="1">
                <a:solidFill>
                  <a:srgbClr val="CB1E40"/>
                </a:solidFill>
                <a:latin typeface="Rajdhani"/>
                <a:ea typeface="Rajdhani"/>
                <a:cs typeface="Rajdhani"/>
                <a:sym typeface="Rajdhani"/>
              </a:defRPr>
            </a:lvl6pPr>
            <a:lvl7pPr lvl="6" rtl="0">
              <a:spcBef>
                <a:spcPts val="0"/>
              </a:spcBef>
              <a:spcAft>
                <a:spcPts val="0"/>
              </a:spcAft>
              <a:buClr>
                <a:srgbClr val="CB1E40"/>
              </a:buClr>
              <a:buSzPts val="3000"/>
              <a:buFont typeface="Rajdhani"/>
              <a:buNone/>
              <a:defRPr sz="3000" b="1">
                <a:solidFill>
                  <a:srgbClr val="CB1E40"/>
                </a:solidFill>
                <a:latin typeface="Rajdhani"/>
                <a:ea typeface="Rajdhani"/>
                <a:cs typeface="Rajdhani"/>
                <a:sym typeface="Rajdhani"/>
              </a:defRPr>
            </a:lvl7pPr>
            <a:lvl8pPr lvl="7" rtl="0">
              <a:spcBef>
                <a:spcPts val="0"/>
              </a:spcBef>
              <a:spcAft>
                <a:spcPts val="0"/>
              </a:spcAft>
              <a:buClr>
                <a:srgbClr val="CB1E40"/>
              </a:buClr>
              <a:buSzPts val="3000"/>
              <a:buFont typeface="Rajdhani"/>
              <a:buNone/>
              <a:defRPr sz="3000" b="1">
                <a:solidFill>
                  <a:srgbClr val="CB1E40"/>
                </a:solidFill>
                <a:latin typeface="Rajdhani"/>
                <a:ea typeface="Rajdhani"/>
                <a:cs typeface="Rajdhani"/>
                <a:sym typeface="Rajdhani"/>
              </a:defRPr>
            </a:lvl8pPr>
            <a:lvl9pPr lvl="8" rtl="0">
              <a:spcBef>
                <a:spcPts val="0"/>
              </a:spcBef>
              <a:spcAft>
                <a:spcPts val="0"/>
              </a:spcAft>
              <a:buClr>
                <a:srgbClr val="CB1E40"/>
              </a:buClr>
              <a:buSzPts val="3000"/>
              <a:buFont typeface="Rajdhani"/>
              <a:buNone/>
              <a:defRPr sz="3000" b="1">
                <a:solidFill>
                  <a:srgbClr val="CB1E40"/>
                </a:solidFill>
                <a:latin typeface="Rajdhani"/>
                <a:ea typeface="Rajdhani"/>
                <a:cs typeface="Rajdhani"/>
                <a:sym typeface="Rajdhani"/>
              </a:defRPr>
            </a:lvl9pPr>
          </a:lstStyle>
          <a:p>
            <a:endParaRPr/>
          </a:p>
        </p:txBody>
      </p:sp>
      <p:sp>
        <p:nvSpPr>
          <p:cNvPr id="499" name="Google Shape;499;p34"/>
          <p:cNvSpPr txBox="1">
            <a:spLocks noGrp="1"/>
          </p:cNvSpPr>
          <p:nvPr>
            <p:ph type="title" idx="2"/>
          </p:nvPr>
        </p:nvSpPr>
        <p:spPr>
          <a:xfrm>
            <a:off x="1407350" y="1907625"/>
            <a:ext cx="1547100" cy="598800"/>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rgbClr val="434343"/>
              </a:buClr>
              <a:buSzPts val="1800"/>
              <a:buFont typeface="Rajdhani"/>
              <a:buNone/>
              <a:defRPr sz="1800" b="1" i="0" u="none" strike="noStrike" cap="none">
                <a:solidFill>
                  <a:srgbClr val="434343"/>
                </a:solidFill>
                <a:latin typeface="Rajdhani"/>
                <a:ea typeface="Rajdhani"/>
                <a:cs typeface="Rajdhani"/>
                <a:sym typeface="Rajdhani"/>
              </a:defRPr>
            </a:lvl1pPr>
            <a:lvl2pPr lvl="1" rtl="0">
              <a:spcBef>
                <a:spcPts val="0"/>
              </a:spcBef>
              <a:spcAft>
                <a:spcPts val="0"/>
              </a:spcAft>
              <a:buClr>
                <a:srgbClr val="434343"/>
              </a:buClr>
              <a:buSzPts val="2400"/>
              <a:buFont typeface="Rajdhani"/>
              <a:buNone/>
              <a:defRPr sz="2400" b="1">
                <a:solidFill>
                  <a:srgbClr val="434343"/>
                </a:solidFill>
                <a:latin typeface="Rajdhani"/>
                <a:ea typeface="Rajdhani"/>
                <a:cs typeface="Rajdhani"/>
                <a:sym typeface="Rajdhani"/>
              </a:defRPr>
            </a:lvl2pPr>
            <a:lvl3pPr lvl="2" rtl="0">
              <a:spcBef>
                <a:spcPts val="0"/>
              </a:spcBef>
              <a:spcAft>
                <a:spcPts val="0"/>
              </a:spcAft>
              <a:buClr>
                <a:srgbClr val="434343"/>
              </a:buClr>
              <a:buSzPts val="2400"/>
              <a:buFont typeface="Rajdhani"/>
              <a:buNone/>
              <a:defRPr sz="2400" b="1">
                <a:solidFill>
                  <a:srgbClr val="434343"/>
                </a:solidFill>
                <a:latin typeface="Rajdhani"/>
                <a:ea typeface="Rajdhani"/>
                <a:cs typeface="Rajdhani"/>
                <a:sym typeface="Rajdhani"/>
              </a:defRPr>
            </a:lvl3pPr>
            <a:lvl4pPr lvl="3" rtl="0">
              <a:spcBef>
                <a:spcPts val="0"/>
              </a:spcBef>
              <a:spcAft>
                <a:spcPts val="0"/>
              </a:spcAft>
              <a:buClr>
                <a:srgbClr val="434343"/>
              </a:buClr>
              <a:buSzPts val="2400"/>
              <a:buFont typeface="Rajdhani"/>
              <a:buNone/>
              <a:defRPr sz="2400" b="1">
                <a:solidFill>
                  <a:srgbClr val="434343"/>
                </a:solidFill>
                <a:latin typeface="Rajdhani"/>
                <a:ea typeface="Rajdhani"/>
                <a:cs typeface="Rajdhani"/>
                <a:sym typeface="Rajdhani"/>
              </a:defRPr>
            </a:lvl4pPr>
            <a:lvl5pPr lvl="4" rtl="0">
              <a:spcBef>
                <a:spcPts val="0"/>
              </a:spcBef>
              <a:spcAft>
                <a:spcPts val="0"/>
              </a:spcAft>
              <a:buClr>
                <a:srgbClr val="434343"/>
              </a:buClr>
              <a:buSzPts val="2400"/>
              <a:buFont typeface="Rajdhani"/>
              <a:buNone/>
              <a:defRPr sz="2400" b="1">
                <a:solidFill>
                  <a:srgbClr val="434343"/>
                </a:solidFill>
                <a:latin typeface="Rajdhani"/>
                <a:ea typeface="Rajdhani"/>
                <a:cs typeface="Rajdhani"/>
                <a:sym typeface="Rajdhani"/>
              </a:defRPr>
            </a:lvl5pPr>
            <a:lvl6pPr lvl="5" rtl="0">
              <a:spcBef>
                <a:spcPts val="0"/>
              </a:spcBef>
              <a:spcAft>
                <a:spcPts val="0"/>
              </a:spcAft>
              <a:buClr>
                <a:srgbClr val="434343"/>
              </a:buClr>
              <a:buSzPts val="2400"/>
              <a:buFont typeface="Rajdhani"/>
              <a:buNone/>
              <a:defRPr sz="2400" b="1">
                <a:solidFill>
                  <a:srgbClr val="434343"/>
                </a:solidFill>
                <a:latin typeface="Rajdhani"/>
                <a:ea typeface="Rajdhani"/>
                <a:cs typeface="Rajdhani"/>
                <a:sym typeface="Rajdhani"/>
              </a:defRPr>
            </a:lvl6pPr>
            <a:lvl7pPr lvl="6" rtl="0">
              <a:spcBef>
                <a:spcPts val="0"/>
              </a:spcBef>
              <a:spcAft>
                <a:spcPts val="0"/>
              </a:spcAft>
              <a:buClr>
                <a:srgbClr val="434343"/>
              </a:buClr>
              <a:buSzPts val="2400"/>
              <a:buFont typeface="Rajdhani"/>
              <a:buNone/>
              <a:defRPr sz="2400" b="1">
                <a:solidFill>
                  <a:srgbClr val="434343"/>
                </a:solidFill>
                <a:latin typeface="Rajdhani"/>
                <a:ea typeface="Rajdhani"/>
                <a:cs typeface="Rajdhani"/>
                <a:sym typeface="Rajdhani"/>
              </a:defRPr>
            </a:lvl7pPr>
            <a:lvl8pPr lvl="7" rtl="0">
              <a:spcBef>
                <a:spcPts val="0"/>
              </a:spcBef>
              <a:spcAft>
                <a:spcPts val="0"/>
              </a:spcAft>
              <a:buClr>
                <a:srgbClr val="434343"/>
              </a:buClr>
              <a:buSzPts val="2400"/>
              <a:buFont typeface="Rajdhani"/>
              <a:buNone/>
              <a:defRPr sz="2400" b="1">
                <a:solidFill>
                  <a:srgbClr val="434343"/>
                </a:solidFill>
                <a:latin typeface="Rajdhani"/>
                <a:ea typeface="Rajdhani"/>
                <a:cs typeface="Rajdhani"/>
                <a:sym typeface="Rajdhani"/>
              </a:defRPr>
            </a:lvl8pPr>
            <a:lvl9pPr lvl="8" rtl="0">
              <a:spcBef>
                <a:spcPts val="0"/>
              </a:spcBef>
              <a:spcAft>
                <a:spcPts val="0"/>
              </a:spcAft>
              <a:buClr>
                <a:srgbClr val="434343"/>
              </a:buClr>
              <a:buSzPts val="2400"/>
              <a:buFont typeface="Rajdhani"/>
              <a:buNone/>
              <a:defRPr sz="2400" b="1">
                <a:solidFill>
                  <a:srgbClr val="434343"/>
                </a:solidFill>
                <a:latin typeface="Rajdhani"/>
                <a:ea typeface="Rajdhani"/>
                <a:cs typeface="Rajdhani"/>
                <a:sym typeface="Rajdhani"/>
              </a:defRPr>
            </a:lvl9pPr>
          </a:lstStyle>
          <a:p>
            <a:endParaRPr/>
          </a:p>
        </p:txBody>
      </p:sp>
      <p:sp>
        <p:nvSpPr>
          <p:cNvPr id="500" name="Google Shape;500;p34"/>
          <p:cNvSpPr txBox="1">
            <a:spLocks noGrp="1"/>
          </p:cNvSpPr>
          <p:nvPr>
            <p:ph type="subTitle" idx="1"/>
          </p:nvPr>
        </p:nvSpPr>
        <p:spPr>
          <a:xfrm>
            <a:off x="1407350" y="2558653"/>
            <a:ext cx="1547100" cy="4374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None/>
              <a:defRPr sz="1200">
                <a:solidFill>
                  <a:srgbClr val="CB1E40"/>
                </a:solidFill>
                <a:latin typeface="Open Sans"/>
                <a:ea typeface="Open Sans"/>
                <a:cs typeface="Open Sans"/>
                <a:sym typeface="Open Sans"/>
              </a:defRPr>
            </a:lvl1pPr>
            <a:lvl2pPr lvl="1" rtl="0">
              <a:spcBef>
                <a:spcPts val="0"/>
              </a:spcBef>
              <a:spcAft>
                <a:spcPts val="0"/>
              </a:spcAft>
              <a:buNone/>
              <a:defRPr sz="1200">
                <a:solidFill>
                  <a:srgbClr val="CB1E40"/>
                </a:solidFill>
                <a:latin typeface="Open Sans"/>
                <a:ea typeface="Open Sans"/>
                <a:cs typeface="Open Sans"/>
                <a:sym typeface="Open Sans"/>
              </a:defRPr>
            </a:lvl2pPr>
            <a:lvl3pPr lvl="2" rtl="0">
              <a:spcBef>
                <a:spcPts val="0"/>
              </a:spcBef>
              <a:spcAft>
                <a:spcPts val="0"/>
              </a:spcAft>
              <a:buNone/>
              <a:defRPr sz="1200">
                <a:solidFill>
                  <a:srgbClr val="CB1E40"/>
                </a:solidFill>
                <a:latin typeface="Open Sans"/>
                <a:ea typeface="Open Sans"/>
                <a:cs typeface="Open Sans"/>
                <a:sym typeface="Open Sans"/>
              </a:defRPr>
            </a:lvl3pPr>
            <a:lvl4pPr lvl="3" rtl="0">
              <a:spcBef>
                <a:spcPts val="0"/>
              </a:spcBef>
              <a:spcAft>
                <a:spcPts val="0"/>
              </a:spcAft>
              <a:buNone/>
              <a:defRPr sz="1200">
                <a:solidFill>
                  <a:srgbClr val="CB1E40"/>
                </a:solidFill>
                <a:latin typeface="Open Sans"/>
                <a:ea typeface="Open Sans"/>
                <a:cs typeface="Open Sans"/>
                <a:sym typeface="Open Sans"/>
              </a:defRPr>
            </a:lvl4pPr>
            <a:lvl5pPr lvl="4" rtl="0">
              <a:spcBef>
                <a:spcPts val="0"/>
              </a:spcBef>
              <a:spcAft>
                <a:spcPts val="0"/>
              </a:spcAft>
              <a:buNone/>
              <a:defRPr sz="1200">
                <a:solidFill>
                  <a:srgbClr val="CB1E40"/>
                </a:solidFill>
                <a:latin typeface="Open Sans"/>
                <a:ea typeface="Open Sans"/>
                <a:cs typeface="Open Sans"/>
                <a:sym typeface="Open Sans"/>
              </a:defRPr>
            </a:lvl5pPr>
            <a:lvl6pPr lvl="5" rtl="0">
              <a:spcBef>
                <a:spcPts val="0"/>
              </a:spcBef>
              <a:spcAft>
                <a:spcPts val="0"/>
              </a:spcAft>
              <a:buNone/>
              <a:defRPr sz="1200">
                <a:solidFill>
                  <a:srgbClr val="CB1E40"/>
                </a:solidFill>
                <a:latin typeface="Open Sans"/>
                <a:ea typeface="Open Sans"/>
                <a:cs typeface="Open Sans"/>
                <a:sym typeface="Open Sans"/>
              </a:defRPr>
            </a:lvl6pPr>
            <a:lvl7pPr lvl="6" rtl="0">
              <a:spcBef>
                <a:spcPts val="0"/>
              </a:spcBef>
              <a:spcAft>
                <a:spcPts val="0"/>
              </a:spcAft>
              <a:buNone/>
              <a:defRPr sz="1200">
                <a:solidFill>
                  <a:srgbClr val="CB1E40"/>
                </a:solidFill>
                <a:latin typeface="Open Sans"/>
                <a:ea typeface="Open Sans"/>
                <a:cs typeface="Open Sans"/>
                <a:sym typeface="Open Sans"/>
              </a:defRPr>
            </a:lvl7pPr>
            <a:lvl8pPr lvl="7" rtl="0">
              <a:spcBef>
                <a:spcPts val="0"/>
              </a:spcBef>
              <a:spcAft>
                <a:spcPts val="0"/>
              </a:spcAft>
              <a:buNone/>
              <a:defRPr sz="1200">
                <a:solidFill>
                  <a:srgbClr val="CB1E40"/>
                </a:solidFill>
                <a:latin typeface="Open Sans"/>
                <a:ea typeface="Open Sans"/>
                <a:cs typeface="Open Sans"/>
                <a:sym typeface="Open Sans"/>
              </a:defRPr>
            </a:lvl8pPr>
            <a:lvl9pPr lvl="8" rtl="0">
              <a:spcBef>
                <a:spcPts val="0"/>
              </a:spcBef>
              <a:spcAft>
                <a:spcPts val="0"/>
              </a:spcAft>
              <a:buNone/>
              <a:defRPr sz="1200">
                <a:solidFill>
                  <a:srgbClr val="CB1E40"/>
                </a:solidFill>
                <a:latin typeface="Open Sans"/>
                <a:ea typeface="Open Sans"/>
                <a:cs typeface="Open Sans"/>
                <a:sym typeface="Open Sans"/>
              </a:defRPr>
            </a:lvl9pPr>
          </a:lstStyle>
          <a:p>
            <a:endParaRPr/>
          </a:p>
        </p:txBody>
      </p:sp>
      <p:sp>
        <p:nvSpPr>
          <p:cNvPr id="501" name="Google Shape;501;p34"/>
          <p:cNvSpPr txBox="1">
            <a:spLocks noGrp="1"/>
          </p:cNvSpPr>
          <p:nvPr>
            <p:ph type="title" idx="3"/>
          </p:nvPr>
        </p:nvSpPr>
        <p:spPr>
          <a:xfrm>
            <a:off x="742200" y="1908806"/>
            <a:ext cx="548700" cy="1086000"/>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rgbClr val="434343"/>
              </a:buClr>
              <a:buSzPts val="6000"/>
              <a:buFont typeface="Rajdhani"/>
              <a:buNone/>
              <a:defRPr sz="6000" b="1" i="0" u="none" strike="noStrike" cap="none">
                <a:solidFill>
                  <a:srgbClr val="434343"/>
                </a:solidFill>
                <a:latin typeface="Rajdhani"/>
                <a:ea typeface="Rajdhani"/>
                <a:cs typeface="Rajdhani"/>
                <a:sym typeface="Rajdhani"/>
              </a:defRPr>
            </a:lvl1pPr>
            <a:lvl2pPr lvl="1" rtl="0">
              <a:spcBef>
                <a:spcPts val="0"/>
              </a:spcBef>
              <a:spcAft>
                <a:spcPts val="0"/>
              </a:spcAft>
              <a:buClr>
                <a:srgbClr val="434343"/>
              </a:buClr>
              <a:buSzPts val="1800"/>
              <a:buFont typeface="Rajdhani"/>
              <a:buNone/>
              <a:defRPr sz="1800" b="1">
                <a:solidFill>
                  <a:srgbClr val="434343"/>
                </a:solidFill>
                <a:latin typeface="Rajdhani"/>
                <a:ea typeface="Rajdhani"/>
                <a:cs typeface="Rajdhani"/>
                <a:sym typeface="Rajdhani"/>
              </a:defRPr>
            </a:lvl2pPr>
            <a:lvl3pPr lvl="2" rtl="0">
              <a:spcBef>
                <a:spcPts val="0"/>
              </a:spcBef>
              <a:spcAft>
                <a:spcPts val="0"/>
              </a:spcAft>
              <a:buClr>
                <a:srgbClr val="434343"/>
              </a:buClr>
              <a:buSzPts val="1800"/>
              <a:buFont typeface="Rajdhani"/>
              <a:buNone/>
              <a:defRPr sz="1800" b="1">
                <a:solidFill>
                  <a:srgbClr val="434343"/>
                </a:solidFill>
                <a:latin typeface="Rajdhani"/>
                <a:ea typeface="Rajdhani"/>
                <a:cs typeface="Rajdhani"/>
                <a:sym typeface="Rajdhani"/>
              </a:defRPr>
            </a:lvl3pPr>
            <a:lvl4pPr lvl="3" rtl="0">
              <a:spcBef>
                <a:spcPts val="0"/>
              </a:spcBef>
              <a:spcAft>
                <a:spcPts val="0"/>
              </a:spcAft>
              <a:buClr>
                <a:srgbClr val="434343"/>
              </a:buClr>
              <a:buSzPts val="1800"/>
              <a:buFont typeface="Rajdhani"/>
              <a:buNone/>
              <a:defRPr sz="1800" b="1">
                <a:solidFill>
                  <a:srgbClr val="434343"/>
                </a:solidFill>
                <a:latin typeface="Rajdhani"/>
                <a:ea typeface="Rajdhani"/>
                <a:cs typeface="Rajdhani"/>
                <a:sym typeface="Rajdhani"/>
              </a:defRPr>
            </a:lvl4pPr>
            <a:lvl5pPr lvl="4" rtl="0">
              <a:spcBef>
                <a:spcPts val="0"/>
              </a:spcBef>
              <a:spcAft>
                <a:spcPts val="0"/>
              </a:spcAft>
              <a:buClr>
                <a:srgbClr val="434343"/>
              </a:buClr>
              <a:buSzPts val="1800"/>
              <a:buFont typeface="Rajdhani"/>
              <a:buNone/>
              <a:defRPr sz="1800" b="1">
                <a:solidFill>
                  <a:srgbClr val="434343"/>
                </a:solidFill>
                <a:latin typeface="Rajdhani"/>
                <a:ea typeface="Rajdhani"/>
                <a:cs typeface="Rajdhani"/>
                <a:sym typeface="Rajdhani"/>
              </a:defRPr>
            </a:lvl5pPr>
            <a:lvl6pPr lvl="5" rtl="0">
              <a:spcBef>
                <a:spcPts val="0"/>
              </a:spcBef>
              <a:spcAft>
                <a:spcPts val="0"/>
              </a:spcAft>
              <a:buClr>
                <a:srgbClr val="434343"/>
              </a:buClr>
              <a:buSzPts val="1800"/>
              <a:buFont typeface="Rajdhani"/>
              <a:buNone/>
              <a:defRPr sz="1800" b="1">
                <a:solidFill>
                  <a:srgbClr val="434343"/>
                </a:solidFill>
                <a:latin typeface="Rajdhani"/>
                <a:ea typeface="Rajdhani"/>
                <a:cs typeface="Rajdhani"/>
                <a:sym typeface="Rajdhani"/>
              </a:defRPr>
            </a:lvl6pPr>
            <a:lvl7pPr lvl="6" rtl="0">
              <a:spcBef>
                <a:spcPts val="0"/>
              </a:spcBef>
              <a:spcAft>
                <a:spcPts val="0"/>
              </a:spcAft>
              <a:buClr>
                <a:srgbClr val="434343"/>
              </a:buClr>
              <a:buSzPts val="1800"/>
              <a:buFont typeface="Rajdhani"/>
              <a:buNone/>
              <a:defRPr sz="1800" b="1">
                <a:solidFill>
                  <a:srgbClr val="434343"/>
                </a:solidFill>
                <a:latin typeface="Rajdhani"/>
                <a:ea typeface="Rajdhani"/>
                <a:cs typeface="Rajdhani"/>
                <a:sym typeface="Rajdhani"/>
              </a:defRPr>
            </a:lvl7pPr>
            <a:lvl8pPr lvl="7" rtl="0">
              <a:spcBef>
                <a:spcPts val="0"/>
              </a:spcBef>
              <a:spcAft>
                <a:spcPts val="0"/>
              </a:spcAft>
              <a:buClr>
                <a:srgbClr val="434343"/>
              </a:buClr>
              <a:buSzPts val="1800"/>
              <a:buFont typeface="Rajdhani"/>
              <a:buNone/>
              <a:defRPr sz="1800" b="1">
                <a:solidFill>
                  <a:srgbClr val="434343"/>
                </a:solidFill>
                <a:latin typeface="Rajdhani"/>
                <a:ea typeface="Rajdhani"/>
                <a:cs typeface="Rajdhani"/>
                <a:sym typeface="Rajdhani"/>
              </a:defRPr>
            </a:lvl8pPr>
            <a:lvl9pPr lvl="8" rtl="0">
              <a:spcBef>
                <a:spcPts val="0"/>
              </a:spcBef>
              <a:spcAft>
                <a:spcPts val="0"/>
              </a:spcAft>
              <a:buClr>
                <a:srgbClr val="434343"/>
              </a:buClr>
              <a:buSzPts val="1800"/>
              <a:buFont typeface="Rajdhani"/>
              <a:buNone/>
              <a:defRPr sz="1800" b="1">
                <a:solidFill>
                  <a:srgbClr val="434343"/>
                </a:solidFill>
                <a:latin typeface="Rajdhani"/>
                <a:ea typeface="Rajdhani"/>
                <a:cs typeface="Rajdhani"/>
                <a:sym typeface="Rajdhani"/>
              </a:defRPr>
            </a:lvl9pPr>
          </a:lstStyle>
          <a:p>
            <a:endParaRPr/>
          </a:p>
        </p:txBody>
      </p:sp>
      <p:cxnSp>
        <p:nvCxnSpPr>
          <p:cNvPr id="502" name="Google Shape;502;p34"/>
          <p:cNvCxnSpPr/>
          <p:nvPr/>
        </p:nvCxnSpPr>
        <p:spPr>
          <a:xfrm rot="10800000">
            <a:off x="1349125" y="1779806"/>
            <a:ext cx="0" cy="1344000"/>
          </a:xfrm>
          <a:prstGeom prst="straightConnector1">
            <a:avLst/>
          </a:prstGeom>
          <a:noFill/>
          <a:ln w="9525" cap="flat" cmpd="sng">
            <a:solidFill>
              <a:schemeClr val="dk2"/>
            </a:solidFill>
            <a:prstDash val="solid"/>
            <a:round/>
            <a:headEnd type="none" w="med" len="med"/>
            <a:tailEnd type="none" w="med" len="med"/>
          </a:ln>
        </p:spPr>
      </p:cxnSp>
      <p:sp>
        <p:nvSpPr>
          <p:cNvPr id="503" name="Google Shape;503;p34"/>
          <p:cNvSpPr txBox="1">
            <a:spLocks noGrp="1"/>
          </p:cNvSpPr>
          <p:nvPr>
            <p:ph type="title" idx="4"/>
          </p:nvPr>
        </p:nvSpPr>
        <p:spPr>
          <a:xfrm>
            <a:off x="3986225" y="1907625"/>
            <a:ext cx="1547100" cy="598800"/>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rgbClr val="434343"/>
              </a:buClr>
              <a:buSzPts val="1800"/>
              <a:buFont typeface="Rajdhani"/>
              <a:buNone/>
              <a:defRPr sz="1800" b="1" i="0" u="none" strike="noStrike" cap="none">
                <a:solidFill>
                  <a:srgbClr val="434343"/>
                </a:solidFill>
                <a:latin typeface="Rajdhani"/>
                <a:ea typeface="Rajdhani"/>
                <a:cs typeface="Rajdhani"/>
                <a:sym typeface="Rajdhani"/>
              </a:defRPr>
            </a:lvl1pPr>
            <a:lvl2pPr lvl="1" rtl="0">
              <a:spcBef>
                <a:spcPts val="0"/>
              </a:spcBef>
              <a:spcAft>
                <a:spcPts val="0"/>
              </a:spcAft>
              <a:buClr>
                <a:srgbClr val="434343"/>
              </a:buClr>
              <a:buSzPts val="2400"/>
              <a:buFont typeface="Rajdhani"/>
              <a:buNone/>
              <a:defRPr sz="2400" b="1">
                <a:solidFill>
                  <a:srgbClr val="434343"/>
                </a:solidFill>
                <a:latin typeface="Rajdhani"/>
                <a:ea typeface="Rajdhani"/>
                <a:cs typeface="Rajdhani"/>
                <a:sym typeface="Rajdhani"/>
              </a:defRPr>
            </a:lvl2pPr>
            <a:lvl3pPr lvl="2" rtl="0">
              <a:spcBef>
                <a:spcPts val="0"/>
              </a:spcBef>
              <a:spcAft>
                <a:spcPts val="0"/>
              </a:spcAft>
              <a:buClr>
                <a:srgbClr val="434343"/>
              </a:buClr>
              <a:buSzPts val="2400"/>
              <a:buFont typeface="Rajdhani"/>
              <a:buNone/>
              <a:defRPr sz="2400" b="1">
                <a:solidFill>
                  <a:srgbClr val="434343"/>
                </a:solidFill>
                <a:latin typeface="Rajdhani"/>
                <a:ea typeface="Rajdhani"/>
                <a:cs typeface="Rajdhani"/>
                <a:sym typeface="Rajdhani"/>
              </a:defRPr>
            </a:lvl3pPr>
            <a:lvl4pPr lvl="3" rtl="0">
              <a:spcBef>
                <a:spcPts val="0"/>
              </a:spcBef>
              <a:spcAft>
                <a:spcPts val="0"/>
              </a:spcAft>
              <a:buClr>
                <a:srgbClr val="434343"/>
              </a:buClr>
              <a:buSzPts val="2400"/>
              <a:buFont typeface="Rajdhani"/>
              <a:buNone/>
              <a:defRPr sz="2400" b="1">
                <a:solidFill>
                  <a:srgbClr val="434343"/>
                </a:solidFill>
                <a:latin typeface="Rajdhani"/>
                <a:ea typeface="Rajdhani"/>
                <a:cs typeface="Rajdhani"/>
                <a:sym typeface="Rajdhani"/>
              </a:defRPr>
            </a:lvl4pPr>
            <a:lvl5pPr lvl="4" rtl="0">
              <a:spcBef>
                <a:spcPts val="0"/>
              </a:spcBef>
              <a:spcAft>
                <a:spcPts val="0"/>
              </a:spcAft>
              <a:buClr>
                <a:srgbClr val="434343"/>
              </a:buClr>
              <a:buSzPts val="2400"/>
              <a:buFont typeface="Rajdhani"/>
              <a:buNone/>
              <a:defRPr sz="2400" b="1">
                <a:solidFill>
                  <a:srgbClr val="434343"/>
                </a:solidFill>
                <a:latin typeface="Rajdhani"/>
                <a:ea typeface="Rajdhani"/>
                <a:cs typeface="Rajdhani"/>
                <a:sym typeface="Rajdhani"/>
              </a:defRPr>
            </a:lvl5pPr>
            <a:lvl6pPr lvl="5" rtl="0">
              <a:spcBef>
                <a:spcPts val="0"/>
              </a:spcBef>
              <a:spcAft>
                <a:spcPts val="0"/>
              </a:spcAft>
              <a:buClr>
                <a:srgbClr val="434343"/>
              </a:buClr>
              <a:buSzPts val="2400"/>
              <a:buFont typeface="Rajdhani"/>
              <a:buNone/>
              <a:defRPr sz="2400" b="1">
                <a:solidFill>
                  <a:srgbClr val="434343"/>
                </a:solidFill>
                <a:latin typeface="Rajdhani"/>
                <a:ea typeface="Rajdhani"/>
                <a:cs typeface="Rajdhani"/>
                <a:sym typeface="Rajdhani"/>
              </a:defRPr>
            </a:lvl6pPr>
            <a:lvl7pPr lvl="6" rtl="0">
              <a:spcBef>
                <a:spcPts val="0"/>
              </a:spcBef>
              <a:spcAft>
                <a:spcPts val="0"/>
              </a:spcAft>
              <a:buClr>
                <a:srgbClr val="434343"/>
              </a:buClr>
              <a:buSzPts val="2400"/>
              <a:buFont typeface="Rajdhani"/>
              <a:buNone/>
              <a:defRPr sz="2400" b="1">
                <a:solidFill>
                  <a:srgbClr val="434343"/>
                </a:solidFill>
                <a:latin typeface="Rajdhani"/>
                <a:ea typeface="Rajdhani"/>
                <a:cs typeface="Rajdhani"/>
                <a:sym typeface="Rajdhani"/>
              </a:defRPr>
            </a:lvl7pPr>
            <a:lvl8pPr lvl="7" rtl="0">
              <a:spcBef>
                <a:spcPts val="0"/>
              </a:spcBef>
              <a:spcAft>
                <a:spcPts val="0"/>
              </a:spcAft>
              <a:buClr>
                <a:srgbClr val="434343"/>
              </a:buClr>
              <a:buSzPts val="2400"/>
              <a:buFont typeface="Rajdhani"/>
              <a:buNone/>
              <a:defRPr sz="2400" b="1">
                <a:solidFill>
                  <a:srgbClr val="434343"/>
                </a:solidFill>
                <a:latin typeface="Rajdhani"/>
                <a:ea typeface="Rajdhani"/>
                <a:cs typeface="Rajdhani"/>
                <a:sym typeface="Rajdhani"/>
              </a:defRPr>
            </a:lvl8pPr>
            <a:lvl9pPr lvl="8" rtl="0">
              <a:spcBef>
                <a:spcPts val="0"/>
              </a:spcBef>
              <a:spcAft>
                <a:spcPts val="0"/>
              </a:spcAft>
              <a:buClr>
                <a:srgbClr val="434343"/>
              </a:buClr>
              <a:buSzPts val="2400"/>
              <a:buFont typeface="Rajdhani"/>
              <a:buNone/>
              <a:defRPr sz="2400" b="1">
                <a:solidFill>
                  <a:srgbClr val="434343"/>
                </a:solidFill>
                <a:latin typeface="Rajdhani"/>
                <a:ea typeface="Rajdhani"/>
                <a:cs typeface="Rajdhani"/>
                <a:sym typeface="Rajdhani"/>
              </a:defRPr>
            </a:lvl9pPr>
          </a:lstStyle>
          <a:p>
            <a:endParaRPr/>
          </a:p>
        </p:txBody>
      </p:sp>
      <p:sp>
        <p:nvSpPr>
          <p:cNvPr id="504" name="Google Shape;504;p34"/>
          <p:cNvSpPr txBox="1">
            <a:spLocks noGrp="1"/>
          </p:cNvSpPr>
          <p:nvPr>
            <p:ph type="subTitle" idx="5"/>
          </p:nvPr>
        </p:nvSpPr>
        <p:spPr>
          <a:xfrm>
            <a:off x="3986225" y="2558653"/>
            <a:ext cx="1547100" cy="4374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None/>
              <a:defRPr sz="1200">
                <a:solidFill>
                  <a:srgbClr val="CB1E40"/>
                </a:solidFill>
                <a:latin typeface="Open Sans"/>
                <a:ea typeface="Open Sans"/>
                <a:cs typeface="Open Sans"/>
                <a:sym typeface="Open Sans"/>
              </a:defRPr>
            </a:lvl1pPr>
            <a:lvl2pPr lvl="1" rtl="0">
              <a:spcBef>
                <a:spcPts val="0"/>
              </a:spcBef>
              <a:spcAft>
                <a:spcPts val="0"/>
              </a:spcAft>
              <a:buNone/>
              <a:defRPr sz="1200">
                <a:solidFill>
                  <a:srgbClr val="CB1E40"/>
                </a:solidFill>
                <a:latin typeface="Open Sans"/>
                <a:ea typeface="Open Sans"/>
                <a:cs typeface="Open Sans"/>
                <a:sym typeface="Open Sans"/>
              </a:defRPr>
            </a:lvl2pPr>
            <a:lvl3pPr lvl="2" rtl="0">
              <a:spcBef>
                <a:spcPts val="0"/>
              </a:spcBef>
              <a:spcAft>
                <a:spcPts val="0"/>
              </a:spcAft>
              <a:buNone/>
              <a:defRPr sz="1200">
                <a:solidFill>
                  <a:srgbClr val="CB1E40"/>
                </a:solidFill>
                <a:latin typeface="Open Sans"/>
                <a:ea typeface="Open Sans"/>
                <a:cs typeface="Open Sans"/>
                <a:sym typeface="Open Sans"/>
              </a:defRPr>
            </a:lvl3pPr>
            <a:lvl4pPr lvl="3" rtl="0">
              <a:spcBef>
                <a:spcPts val="0"/>
              </a:spcBef>
              <a:spcAft>
                <a:spcPts val="0"/>
              </a:spcAft>
              <a:buNone/>
              <a:defRPr sz="1200">
                <a:solidFill>
                  <a:srgbClr val="CB1E40"/>
                </a:solidFill>
                <a:latin typeface="Open Sans"/>
                <a:ea typeface="Open Sans"/>
                <a:cs typeface="Open Sans"/>
                <a:sym typeface="Open Sans"/>
              </a:defRPr>
            </a:lvl4pPr>
            <a:lvl5pPr lvl="4" rtl="0">
              <a:spcBef>
                <a:spcPts val="0"/>
              </a:spcBef>
              <a:spcAft>
                <a:spcPts val="0"/>
              </a:spcAft>
              <a:buNone/>
              <a:defRPr sz="1200">
                <a:solidFill>
                  <a:srgbClr val="CB1E40"/>
                </a:solidFill>
                <a:latin typeface="Open Sans"/>
                <a:ea typeface="Open Sans"/>
                <a:cs typeface="Open Sans"/>
                <a:sym typeface="Open Sans"/>
              </a:defRPr>
            </a:lvl5pPr>
            <a:lvl6pPr lvl="5" rtl="0">
              <a:spcBef>
                <a:spcPts val="0"/>
              </a:spcBef>
              <a:spcAft>
                <a:spcPts val="0"/>
              </a:spcAft>
              <a:buNone/>
              <a:defRPr sz="1200">
                <a:solidFill>
                  <a:srgbClr val="CB1E40"/>
                </a:solidFill>
                <a:latin typeface="Open Sans"/>
                <a:ea typeface="Open Sans"/>
                <a:cs typeface="Open Sans"/>
                <a:sym typeface="Open Sans"/>
              </a:defRPr>
            </a:lvl6pPr>
            <a:lvl7pPr lvl="6" rtl="0">
              <a:spcBef>
                <a:spcPts val="0"/>
              </a:spcBef>
              <a:spcAft>
                <a:spcPts val="0"/>
              </a:spcAft>
              <a:buNone/>
              <a:defRPr sz="1200">
                <a:solidFill>
                  <a:srgbClr val="CB1E40"/>
                </a:solidFill>
                <a:latin typeface="Open Sans"/>
                <a:ea typeface="Open Sans"/>
                <a:cs typeface="Open Sans"/>
                <a:sym typeface="Open Sans"/>
              </a:defRPr>
            </a:lvl7pPr>
            <a:lvl8pPr lvl="7" rtl="0">
              <a:spcBef>
                <a:spcPts val="0"/>
              </a:spcBef>
              <a:spcAft>
                <a:spcPts val="0"/>
              </a:spcAft>
              <a:buNone/>
              <a:defRPr sz="1200">
                <a:solidFill>
                  <a:srgbClr val="CB1E40"/>
                </a:solidFill>
                <a:latin typeface="Open Sans"/>
                <a:ea typeface="Open Sans"/>
                <a:cs typeface="Open Sans"/>
                <a:sym typeface="Open Sans"/>
              </a:defRPr>
            </a:lvl8pPr>
            <a:lvl9pPr lvl="8" rtl="0">
              <a:spcBef>
                <a:spcPts val="0"/>
              </a:spcBef>
              <a:spcAft>
                <a:spcPts val="0"/>
              </a:spcAft>
              <a:buNone/>
              <a:defRPr sz="1200">
                <a:solidFill>
                  <a:srgbClr val="CB1E40"/>
                </a:solidFill>
                <a:latin typeface="Open Sans"/>
                <a:ea typeface="Open Sans"/>
                <a:cs typeface="Open Sans"/>
                <a:sym typeface="Open Sans"/>
              </a:defRPr>
            </a:lvl9pPr>
          </a:lstStyle>
          <a:p>
            <a:endParaRPr/>
          </a:p>
        </p:txBody>
      </p:sp>
      <p:sp>
        <p:nvSpPr>
          <p:cNvPr id="505" name="Google Shape;505;p34"/>
          <p:cNvSpPr txBox="1">
            <a:spLocks noGrp="1"/>
          </p:cNvSpPr>
          <p:nvPr>
            <p:ph type="title" idx="6"/>
          </p:nvPr>
        </p:nvSpPr>
        <p:spPr>
          <a:xfrm>
            <a:off x="3321075" y="1908806"/>
            <a:ext cx="548700" cy="1086000"/>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rgbClr val="434343"/>
              </a:buClr>
              <a:buSzPts val="6000"/>
              <a:buFont typeface="Rajdhani"/>
              <a:buNone/>
              <a:defRPr sz="6000" b="1" i="0" u="none" strike="noStrike" cap="none">
                <a:solidFill>
                  <a:srgbClr val="434343"/>
                </a:solidFill>
                <a:latin typeface="Rajdhani"/>
                <a:ea typeface="Rajdhani"/>
                <a:cs typeface="Rajdhani"/>
                <a:sym typeface="Rajdhani"/>
              </a:defRPr>
            </a:lvl1pPr>
            <a:lvl2pPr lvl="1" rtl="0">
              <a:spcBef>
                <a:spcPts val="0"/>
              </a:spcBef>
              <a:spcAft>
                <a:spcPts val="0"/>
              </a:spcAft>
              <a:buClr>
                <a:srgbClr val="434343"/>
              </a:buClr>
              <a:buSzPts val="1800"/>
              <a:buFont typeface="Rajdhani"/>
              <a:buNone/>
              <a:defRPr sz="1800" b="1">
                <a:solidFill>
                  <a:srgbClr val="434343"/>
                </a:solidFill>
                <a:latin typeface="Rajdhani"/>
                <a:ea typeface="Rajdhani"/>
                <a:cs typeface="Rajdhani"/>
                <a:sym typeface="Rajdhani"/>
              </a:defRPr>
            </a:lvl2pPr>
            <a:lvl3pPr lvl="2" rtl="0">
              <a:spcBef>
                <a:spcPts val="0"/>
              </a:spcBef>
              <a:spcAft>
                <a:spcPts val="0"/>
              </a:spcAft>
              <a:buClr>
                <a:srgbClr val="434343"/>
              </a:buClr>
              <a:buSzPts val="1800"/>
              <a:buFont typeface="Rajdhani"/>
              <a:buNone/>
              <a:defRPr sz="1800" b="1">
                <a:solidFill>
                  <a:srgbClr val="434343"/>
                </a:solidFill>
                <a:latin typeface="Rajdhani"/>
                <a:ea typeface="Rajdhani"/>
                <a:cs typeface="Rajdhani"/>
                <a:sym typeface="Rajdhani"/>
              </a:defRPr>
            </a:lvl3pPr>
            <a:lvl4pPr lvl="3" rtl="0">
              <a:spcBef>
                <a:spcPts val="0"/>
              </a:spcBef>
              <a:spcAft>
                <a:spcPts val="0"/>
              </a:spcAft>
              <a:buClr>
                <a:srgbClr val="434343"/>
              </a:buClr>
              <a:buSzPts val="1800"/>
              <a:buFont typeface="Rajdhani"/>
              <a:buNone/>
              <a:defRPr sz="1800" b="1">
                <a:solidFill>
                  <a:srgbClr val="434343"/>
                </a:solidFill>
                <a:latin typeface="Rajdhani"/>
                <a:ea typeface="Rajdhani"/>
                <a:cs typeface="Rajdhani"/>
                <a:sym typeface="Rajdhani"/>
              </a:defRPr>
            </a:lvl4pPr>
            <a:lvl5pPr lvl="4" rtl="0">
              <a:spcBef>
                <a:spcPts val="0"/>
              </a:spcBef>
              <a:spcAft>
                <a:spcPts val="0"/>
              </a:spcAft>
              <a:buClr>
                <a:srgbClr val="434343"/>
              </a:buClr>
              <a:buSzPts val="1800"/>
              <a:buFont typeface="Rajdhani"/>
              <a:buNone/>
              <a:defRPr sz="1800" b="1">
                <a:solidFill>
                  <a:srgbClr val="434343"/>
                </a:solidFill>
                <a:latin typeface="Rajdhani"/>
                <a:ea typeface="Rajdhani"/>
                <a:cs typeface="Rajdhani"/>
                <a:sym typeface="Rajdhani"/>
              </a:defRPr>
            </a:lvl5pPr>
            <a:lvl6pPr lvl="5" rtl="0">
              <a:spcBef>
                <a:spcPts val="0"/>
              </a:spcBef>
              <a:spcAft>
                <a:spcPts val="0"/>
              </a:spcAft>
              <a:buClr>
                <a:srgbClr val="434343"/>
              </a:buClr>
              <a:buSzPts val="1800"/>
              <a:buFont typeface="Rajdhani"/>
              <a:buNone/>
              <a:defRPr sz="1800" b="1">
                <a:solidFill>
                  <a:srgbClr val="434343"/>
                </a:solidFill>
                <a:latin typeface="Rajdhani"/>
                <a:ea typeface="Rajdhani"/>
                <a:cs typeface="Rajdhani"/>
                <a:sym typeface="Rajdhani"/>
              </a:defRPr>
            </a:lvl6pPr>
            <a:lvl7pPr lvl="6" rtl="0">
              <a:spcBef>
                <a:spcPts val="0"/>
              </a:spcBef>
              <a:spcAft>
                <a:spcPts val="0"/>
              </a:spcAft>
              <a:buClr>
                <a:srgbClr val="434343"/>
              </a:buClr>
              <a:buSzPts val="1800"/>
              <a:buFont typeface="Rajdhani"/>
              <a:buNone/>
              <a:defRPr sz="1800" b="1">
                <a:solidFill>
                  <a:srgbClr val="434343"/>
                </a:solidFill>
                <a:latin typeface="Rajdhani"/>
                <a:ea typeface="Rajdhani"/>
                <a:cs typeface="Rajdhani"/>
                <a:sym typeface="Rajdhani"/>
              </a:defRPr>
            </a:lvl7pPr>
            <a:lvl8pPr lvl="7" rtl="0">
              <a:spcBef>
                <a:spcPts val="0"/>
              </a:spcBef>
              <a:spcAft>
                <a:spcPts val="0"/>
              </a:spcAft>
              <a:buClr>
                <a:srgbClr val="434343"/>
              </a:buClr>
              <a:buSzPts val="1800"/>
              <a:buFont typeface="Rajdhani"/>
              <a:buNone/>
              <a:defRPr sz="1800" b="1">
                <a:solidFill>
                  <a:srgbClr val="434343"/>
                </a:solidFill>
                <a:latin typeface="Rajdhani"/>
                <a:ea typeface="Rajdhani"/>
                <a:cs typeface="Rajdhani"/>
                <a:sym typeface="Rajdhani"/>
              </a:defRPr>
            </a:lvl8pPr>
            <a:lvl9pPr lvl="8" rtl="0">
              <a:spcBef>
                <a:spcPts val="0"/>
              </a:spcBef>
              <a:spcAft>
                <a:spcPts val="0"/>
              </a:spcAft>
              <a:buClr>
                <a:srgbClr val="434343"/>
              </a:buClr>
              <a:buSzPts val="1800"/>
              <a:buFont typeface="Rajdhani"/>
              <a:buNone/>
              <a:defRPr sz="1800" b="1">
                <a:solidFill>
                  <a:srgbClr val="434343"/>
                </a:solidFill>
                <a:latin typeface="Rajdhani"/>
                <a:ea typeface="Rajdhani"/>
                <a:cs typeface="Rajdhani"/>
                <a:sym typeface="Rajdhani"/>
              </a:defRPr>
            </a:lvl9pPr>
          </a:lstStyle>
          <a:p>
            <a:endParaRPr/>
          </a:p>
        </p:txBody>
      </p:sp>
      <p:cxnSp>
        <p:nvCxnSpPr>
          <p:cNvPr id="506" name="Google Shape;506;p34"/>
          <p:cNvCxnSpPr/>
          <p:nvPr/>
        </p:nvCxnSpPr>
        <p:spPr>
          <a:xfrm rot="10800000">
            <a:off x="3928000" y="1779806"/>
            <a:ext cx="0" cy="1344000"/>
          </a:xfrm>
          <a:prstGeom prst="straightConnector1">
            <a:avLst/>
          </a:prstGeom>
          <a:noFill/>
          <a:ln w="9525" cap="flat" cmpd="sng">
            <a:solidFill>
              <a:schemeClr val="dk2"/>
            </a:solidFill>
            <a:prstDash val="solid"/>
            <a:round/>
            <a:headEnd type="none" w="med" len="med"/>
            <a:tailEnd type="none" w="med" len="med"/>
          </a:ln>
        </p:spPr>
      </p:cxnSp>
      <p:sp>
        <p:nvSpPr>
          <p:cNvPr id="507" name="Google Shape;507;p34"/>
          <p:cNvSpPr txBox="1">
            <a:spLocks noGrp="1"/>
          </p:cNvSpPr>
          <p:nvPr>
            <p:ph type="title" idx="7"/>
          </p:nvPr>
        </p:nvSpPr>
        <p:spPr>
          <a:xfrm>
            <a:off x="6666750" y="1907625"/>
            <a:ext cx="1547100" cy="598800"/>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rgbClr val="434343"/>
              </a:buClr>
              <a:buSzPts val="1800"/>
              <a:buFont typeface="Rajdhani"/>
              <a:buNone/>
              <a:defRPr sz="1800" b="1" i="0" u="none" strike="noStrike" cap="none">
                <a:solidFill>
                  <a:srgbClr val="434343"/>
                </a:solidFill>
                <a:latin typeface="Rajdhani"/>
                <a:ea typeface="Rajdhani"/>
                <a:cs typeface="Rajdhani"/>
                <a:sym typeface="Rajdhani"/>
              </a:defRPr>
            </a:lvl1pPr>
            <a:lvl2pPr lvl="1" rtl="0">
              <a:spcBef>
                <a:spcPts val="0"/>
              </a:spcBef>
              <a:spcAft>
                <a:spcPts val="0"/>
              </a:spcAft>
              <a:buClr>
                <a:srgbClr val="434343"/>
              </a:buClr>
              <a:buSzPts val="2400"/>
              <a:buFont typeface="Rajdhani"/>
              <a:buNone/>
              <a:defRPr sz="2400" b="1">
                <a:solidFill>
                  <a:srgbClr val="434343"/>
                </a:solidFill>
                <a:latin typeface="Rajdhani"/>
                <a:ea typeface="Rajdhani"/>
                <a:cs typeface="Rajdhani"/>
                <a:sym typeface="Rajdhani"/>
              </a:defRPr>
            </a:lvl2pPr>
            <a:lvl3pPr lvl="2" rtl="0">
              <a:spcBef>
                <a:spcPts val="0"/>
              </a:spcBef>
              <a:spcAft>
                <a:spcPts val="0"/>
              </a:spcAft>
              <a:buClr>
                <a:srgbClr val="434343"/>
              </a:buClr>
              <a:buSzPts val="2400"/>
              <a:buFont typeface="Rajdhani"/>
              <a:buNone/>
              <a:defRPr sz="2400" b="1">
                <a:solidFill>
                  <a:srgbClr val="434343"/>
                </a:solidFill>
                <a:latin typeface="Rajdhani"/>
                <a:ea typeface="Rajdhani"/>
                <a:cs typeface="Rajdhani"/>
                <a:sym typeface="Rajdhani"/>
              </a:defRPr>
            </a:lvl3pPr>
            <a:lvl4pPr lvl="3" rtl="0">
              <a:spcBef>
                <a:spcPts val="0"/>
              </a:spcBef>
              <a:spcAft>
                <a:spcPts val="0"/>
              </a:spcAft>
              <a:buClr>
                <a:srgbClr val="434343"/>
              </a:buClr>
              <a:buSzPts val="2400"/>
              <a:buFont typeface="Rajdhani"/>
              <a:buNone/>
              <a:defRPr sz="2400" b="1">
                <a:solidFill>
                  <a:srgbClr val="434343"/>
                </a:solidFill>
                <a:latin typeface="Rajdhani"/>
                <a:ea typeface="Rajdhani"/>
                <a:cs typeface="Rajdhani"/>
                <a:sym typeface="Rajdhani"/>
              </a:defRPr>
            </a:lvl4pPr>
            <a:lvl5pPr lvl="4" rtl="0">
              <a:spcBef>
                <a:spcPts val="0"/>
              </a:spcBef>
              <a:spcAft>
                <a:spcPts val="0"/>
              </a:spcAft>
              <a:buClr>
                <a:srgbClr val="434343"/>
              </a:buClr>
              <a:buSzPts val="2400"/>
              <a:buFont typeface="Rajdhani"/>
              <a:buNone/>
              <a:defRPr sz="2400" b="1">
                <a:solidFill>
                  <a:srgbClr val="434343"/>
                </a:solidFill>
                <a:latin typeface="Rajdhani"/>
                <a:ea typeface="Rajdhani"/>
                <a:cs typeface="Rajdhani"/>
                <a:sym typeface="Rajdhani"/>
              </a:defRPr>
            </a:lvl5pPr>
            <a:lvl6pPr lvl="5" rtl="0">
              <a:spcBef>
                <a:spcPts val="0"/>
              </a:spcBef>
              <a:spcAft>
                <a:spcPts val="0"/>
              </a:spcAft>
              <a:buClr>
                <a:srgbClr val="434343"/>
              </a:buClr>
              <a:buSzPts val="2400"/>
              <a:buFont typeface="Rajdhani"/>
              <a:buNone/>
              <a:defRPr sz="2400" b="1">
                <a:solidFill>
                  <a:srgbClr val="434343"/>
                </a:solidFill>
                <a:latin typeface="Rajdhani"/>
                <a:ea typeface="Rajdhani"/>
                <a:cs typeface="Rajdhani"/>
                <a:sym typeface="Rajdhani"/>
              </a:defRPr>
            </a:lvl6pPr>
            <a:lvl7pPr lvl="6" rtl="0">
              <a:spcBef>
                <a:spcPts val="0"/>
              </a:spcBef>
              <a:spcAft>
                <a:spcPts val="0"/>
              </a:spcAft>
              <a:buClr>
                <a:srgbClr val="434343"/>
              </a:buClr>
              <a:buSzPts val="2400"/>
              <a:buFont typeface="Rajdhani"/>
              <a:buNone/>
              <a:defRPr sz="2400" b="1">
                <a:solidFill>
                  <a:srgbClr val="434343"/>
                </a:solidFill>
                <a:latin typeface="Rajdhani"/>
                <a:ea typeface="Rajdhani"/>
                <a:cs typeface="Rajdhani"/>
                <a:sym typeface="Rajdhani"/>
              </a:defRPr>
            </a:lvl7pPr>
            <a:lvl8pPr lvl="7" rtl="0">
              <a:spcBef>
                <a:spcPts val="0"/>
              </a:spcBef>
              <a:spcAft>
                <a:spcPts val="0"/>
              </a:spcAft>
              <a:buClr>
                <a:srgbClr val="434343"/>
              </a:buClr>
              <a:buSzPts val="2400"/>
              <a:buFont typeface="Rajdhani"/>
              <a:buNone/>
              <a:defRPr sz="2400" b="1">
                <a:solidFill>
                  <a:srgbClr val="434343"/>
                </a:solidFill>
                <a:latin typeface="Rajdhani"/>
                <a:ea typeface="Rajdhani"/>
                <a:cs typeface="Rajdhani"/>
                <a:sym typeface="Rajdhani"/>
              </a:defRPr>
            </a:lvl8pPr>
            <a:lvl9pPr lvl="8" rtl="0">
              <a:spcBef>
                <a:spcPts val="0"/>
              </a:spcBef>
              <a:spcAft>
                <a:spcPts val="0"/>
              </a:spcAft>
              <a:buClr>
                <a:srgbClr val="434343"/>
              </a:buClr>
              <a:buSzPts val="2400"/>
              <a:buFont typeface="Rajdhani"/>
              <a:buNone/>
              <a:defRPr sz="2400" b="1">
                <a:solidFill>
                  <a:srgbClr val="434343"/>
                </a:solidFill>
                <a:latin typeface="Rajdhani"/>
                <a:ea typeface="Rajdhani"/>
                <a:cs typeface="Rajdhani"/>
                <a:sym typeface="Rajdhani"/>
              </a:defRPr>
            </a:lvl9pPr>
          </a:lstStyle>
          <a:p>
            <a:endParaRPr/>
          </a:p>
        </p:txBody>
      </p:sp>
      <p:sp>
        <p:nvSpPr>
          <p:cNvPr id="508" name="Google Shape;508;p34"/>
          <p:cNvSpPr txBox="1">
            <a:spLocks noGrp="1"/>
          </p:cNvSpPr>
          <p:nvPr>
            <p:ph type="subTitle" idx="8"/>
          </p:nvPr>
        </p:nvSpPr>
        <p:spPr>
          <a:xfrm>
            <a:off x="6666750" y="2558653"/>
            <a:ext cx="1547100" cy="4374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None/>
              <a:defRPr sz="1200">
                <a:solidFill>
                  <a:srgbClr val="CB1E40"/>
                </a:solidFill>
                <a:latin typeface="Open Sans"/>
                <a:ea typeface="Open Sans"/>
                <a:cs typeface="Open Sans"/>
                <a:sym typeface="Open Sans"/>
              </a:defRPr>
            </a:lvl1pPr>
            <a:lvl2pPr lvl="1" rtl="0">
              <a:spcBef>
                <a:spcPts val="0"/>
              </a:spcBef>
              <a:spcAft>
                <a:spcPts val="0"/>
              </a:spcAft>
              <a:buNone/>
              <a:defRPr sz="1200">
                <a:solidFill>
                  <a:srgbClr val="CB1E40"/>
                </a:solidFill>
                <a:latin typeface="Open Sans"/>
                <a:ea typeface="Open Sans"/>
                <a:cs typeface="Open Sans"/>
                <a:sym typeface="Open Sans"/>
              </a:defRPr>
            </a:lvl2pPr>
            <a:lvl3pPr lvl="2" rtl="0">
              <a:spcBef>
                <a:spcPts val="0"/>
              </a:spcBef>
              <a:spcAft>
                <a:spcPts val="0"/>
              </a:spcAft>
              <a:buNone/>
              <a:defRPr sz="1200">
                <a:solidFill>
                  <a:srgbClr val="CB1E40"/>
                </a:solidFill>
                <a:latin typeface="Open Sans"/>
                <a:ea typeface="Open Sans"/>
                <a:cs typeface="Open Sans"/>
                <a:sym typeface="Open Sans"/>
              </a:defRPr>
            </a:lvl3pPr>
            <a:lvl4pPr lvl="3" rtl="0">
              <a:spcBef>
                <a:spcPts val="0"/>
              </a:spcBef>
              <a:spcAft>
                <a:spcPts val="0"/>
              </a:spcAft>
              <a:buNone/>
              <a:defRPr sz="1200">
                <a:solidFill>
                  <a:srgbClr val="CB1E40"/>
                </a:solidFill>
                <a:latin typeface="Open Sans"/>
                <a:ea typeface="Open Sans"/>
                <a:cs typeface="Open Sans"/>
                <a:sym typeface="Open Sans"/>
              </a:defRPr>
            </a:lvl4pPr>
            <a:lvl5pPr lvl="4" rtl="0">
              <a:spcBef>
                <a:spcPts val="0"/>
              </a:spcBef>
              <a:spcAft>
                <a:spcPts val="0"/>
              </a:spcAft>
              <a:buNone/>
              <a:defRPr sz="1200">
                <a:solidFill>
                  <a:srgbClr val="CB1E40"/>
                </a:solidFill>
                <a:latin typeface="Open Sans"/>
                <a:ea typeface="Open Sans"/>
                <a:cs typeface="Open Sans"/>
                <a:sym typeface="Open Sans"/>
              </a:defRPr>
            </a:lvl5pPr>
            <a:lvl6pPr lvl="5" rtl="0">
              <a:spcBef>
                <a:spcPts val="0"/>
              </a:spcBef>
              <a:spcAft>
                <a:spcPts val="0"/>
              </a:spcAft>
              <a:buNone/>
              <a:defRPr sz="1200">
                <a:solidFill>
                  <a:srgbClr val="CB1E40"/>
                </a:solidFill>
                <a:latin typeface="Open Sans"/>
                <a:ea typeface="Open Sans"/>
                <a:cs typeface="Open Sans"/>
                <a:sym typeface="Open Sans"/>
              </a:defRPr>
            </a:lvl6pPr>
            <a:lvl7pPr lvl="6" rtl="0">
              <a:spcBef>
                <a:spcPts val="0"/>
              </a:spcBef>
              <a:spcAft>
                <a:spcPts val="0"/>
              </a:spcAft>
              <a:buNone/>
              <a:defRPr sz="1200">
                <a:solidFill>
                  <a:srgbClr val="CB1E40"/>
                </a:solidFill>
                <a:latin typeface="Open Sans"/>
                <a:ea typeface="Open Sans"/>
                <a:cs typeface="Open Sans"/>
                <a:sym typeface="Open Sans"/>
              </a:defRPr>
            </a:lvl7pPr>
            <a:lvl8pPr lvl="7" rtl="0">
              <a:spcBef>
                <a:spcPts val="0"/>
              </a:spcBef>
              <a:spcAft>
                <a:spcPts val="0"/>
              </a:spcAft>
              <a:buNone/>
              <a:defRPr sz="1200">
                <a:solidFill>
                  <a:srgbClr val="CB1E40"/>
                </a:solidFill>
                <a:latin typeface="Open Sans"/>
                <a:ea typeface="Open Sans"/>
                <a:cs typeface="Open Sans"/>
                <a:sym typeface="Open Sans"/>
              </a:defRPr>
            </a:lvl8pPr>
            <a:lvl9pPr lvl="8" rtl="0">
              <a:spcBef>
                <a:spcPts val="0"/>
              </a:spcBef>
              <a:spcAft>
                <a:spcPts val="0"/>
              </a:spcAft>
              <a:buNone/>
              <a:defRPr sz="1200">
                <a:solidFill>
                  <a:srgbClr val="CB1E40"/>
                </a:solidFill>
                <a:latin typeface="Open Sans"/>
                <a:ea typeface="Open Sans"/>
                <a:cs typeface="Open Sans"/>
                <a:sym typeface="Open Sans"/>
              </a:defRPr>
            </a:lvl9pPr>
          </a:lstStyle>
          <a:p>
            <a:endParaRPr/>
          </a:p>
        </p:txBody>
      </p:sp>
      <p:sp>
        <p:nvSpPr>
          <p:cNvPr id="509" name="Google Shape;509;p34"/>
          <p:cNvSpPr txBox="1">
            <a:spLocks noGrp="1"/>
          </p:cNvSpPr>
          <p:nvPr>
            <p:ph type="title" idx="9"/>
          </p:nvPr>
        </p:nvSpPr>
        <p:spPr>
          <a:xfrm>
            <a:off x="6001600" y="1908806"/>
            <a:ext cx="548700" cy="1086000"/>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rgbClr val="434343"/>
              </a:buClr>
              <a:buSzPts val="6000"/>
              <a:buFont typeface="Rajdhani"/>
              <a:buNone/>
              <a:defRPr sz="6000" b="1" i="0" u="none" strike="noStrike" cap="none">
                <a:solidFill>
                  <a:srgbClr val="434343"/>
                </a:solidFill>
                <a:latin typeface="Rajdhani"/>
                <a:ea typeface="Rajdhani"/>
                <a:cs typeface="Rajdhani"/>
                <a:sym typeface="Rajdhani"/>
              </a:defRPr>
            </a:lvl1pPr>
            <a:lvl2pPr lvl="1" rtl="0">
              <a:spcBef>
                <a:spcPts val="0"/>
              </a:spcBef>
              <a:spcAft>
                <a:spcPts val="0"/>
              </a:spcAft>
              <a:buClr>
                <a:srgbClr val="434343"/>
              </a:buClr>
              <a:buSzPts val="1800"/>
              <a:buFont typeface="Rajdhani"/>
              <a:buNone/>
              <a:defRPr sz="1800" b="1">
                <a:solidFill>
                  <a:srgbClr val="434343"/>
                </a:solidFill>
                <a:latin typeface="Rajdhani"/>
                <a:ea typeface="Rajdhani"/>
                <a:cs typeface="Rajdhani"/>
                <a:sym typeface="Rajdhani"/>
              </a:defRPr>
            </a:lvl2pPr>
            <a:lvl3pPr lvl="2" rtl="0">
              <a:spcBef>
                <a:spcPts val="0"/>
              </a:spcBef>
              <a:spcAft>
                <a:spcPts val="0"/>
              </a:spcAft>
              <a:buClr>
                <a:srgbClr val="434343"/>
              </a:buClr>
              <a:buSzPts val="1800"/>
              <a:buFont typeface="Rajdhani"/>
              <a:buNone/>
              <a:defRPr sz="1800" b="1">
                <a:solidFill>
                  <a:srgbClr val="434343"/>
                </a:solidFill>
                <a:latin typeface="Rajdhani"/>
                <a:ea typeface="Rajdhani"/>
                <a:cs typeface="Rajdhani"/>
                <a:sym typeface="Rajdhani"/>
              </a:defRPr>
            </a:lvl3pPr>
            <a:lvl4pPr lvl="3" rtl="0">
              <a:spcBef>
                <a:spcPts val="0"/>
              </a:spcBef>
              <a:spcAft>
                <a:spcPts val="0"/>
              </a:spcAft>
              <a:buClr>
                <a:srgbClr val="434343"/>
              </a:buClr>
              <a:buSzPts val="1800"/>
              <a:buFont typeface="Rajdhani"/>
              <a:buNone/>
              <a:defRPr sz="1800" b="1">
                <a:solidFill>
                  <a:srgbClr val="434343"/>
                </a:solidFill>
                <a:latin typeface="Rajdhani"/>
                <a:ea typeface="Rajdhani"/>
                <a:cs typeface="Rajdhani"/>
                <a:sym typeface="Rajdhani"/>
              </a:defRPr>
            </a:lvl4pPr>
            <a:lvl5pPr lvl="4" rtl="0">
              <a:spcBef>
                <a:spcPts val="0"/>
              </a:spcBef>
              <a:spcAft>
                <a:spcPts val="0"/>
              </a:spcAft>
              <a:buClr>
                <a:srgbClr val="434343"/>
              </a:buClr>
              <a:buSzPts val="1800"/>
              <a:buFont typeface="Rajdhani"/>
              <a:buNone/>
              <a:defRPr sz="1800" b="1">
                <a:solidFill>
                  <a:srgbClr val="434343"/>
                </a:solidFill>
                <a:latin typeface="Rajdhani"/>
                <a:ea typeface="Rajdhani"/>
                <a:cs typeface="Rajdhani"/>
                <a:sym typeface="Rajdhani"/>
              </a:defRPr>
            </a:lvl5pPr>
            <a:lvl6pPr lvl="5" rtl="0">
              <a:spcBef>
                <a:spcPts val="0"/>
              </a:spcBef>
              <a:spcAft>
                <a:spcPts val="0"/>
              </a:spcAft>
              <a:buClr>
                <a:srgbClr val="434343"/>
              </a:buClr>
              <a:buSzPts val="1800"/>
              <a:buFont typeface="Rajdhani"/>
              <a:buNone/>
              <a:defRPr sz="1800" b="1">
                <a:solidFill>
                  <a:srgbClr val="434343"/>
                </a:solidFill>
                <a:latin typeface="Rajdhani"/>
                <a:ea typeface="Rajdhani"/>
                <a:cs typeface="Rajdhani"/>
                <a:sym typeface="Rajdhani"/>
              </a:defRPr>
            </a:lvl6pPr>
            <a:lvl7pPr lvl="6" rtl="0">
              <a:spcBef>
                <a:spcPts val="0"/>
              </a:spcBef>
              <a:spcAft>
                <a:spcPts val="0"/>
              </a:spcAft>
              <a:buClr>
                <a:srgbClr val="434343"/>
              </a:buClr>
              <a:buSzPts val="1800"/>
              <a:buFont typeface="Rajdhani"/>
              <a:buNone/>
              <a:defRPr sz="1800" b="1">
                <a:solidFill>
                  <a:srgbClr val="434343"/>
                </a:solidFill>
                <a:latin typeface="Rajdhani"/>
                <a:ea typeface="Rajdhani"/>
                <a:cs typeface="Rajdhani"/>
                <a:sym typeface="Rajdhani"/>
              </a:defRPr>
            </a:lvl7pPr>
            <a:lvl8pPr lvl="7" rtl="0">
              <a:spcBef>
                <a:spcPts val="0"/>
              </a:spcBef>
              <a:spcAft>
                <a:spcPts val="0"/>
              </a:spcAft>
              <a:buClr>
                <a:srgbClr val="434343"/>
              </a:buClr>
              <a:buSzPts val="1800"/>
              <a:buFont typeface="Rajdhani"/>
              <a:buNone/>
              <a:defRPr sz="1800" b="1">
                <a:solidFill>
                  <a:srgbClr val="434343"/>
                </a:solidFill>
                <a:latin typeface="Rajdhani"/>
                <a:ea typeface="Rajdhani"/>
                <a:cs typeface="Rajdhani"/>
                <a:sym typeface="Rajdhani"/>
              </a:defRPr>
            </a:lvl8pPr>
            <a:lvl9pPr lvl="8" rtl="0">
              <a:spcBef>
                <a:spcPts val="0"/>
              </a:spcBef>
              <a:spcAft>
                <a:spcPts val="0"/>
              </a:spcAft>
              <a:buClr>
                <a:srgbClr val="434343"/>
              </a:buClr>
              <a:buSzPts val="1800"/>
              <a:buFont typeface="Rajdhani"/>
              <a:buNone/>
              <a:defRPr sz="1800" b="1">
                <a:solidFill>
                  <a:srgbClr val="434343"/>
                </a:solidFill>
                <a:latin typeface="Rajdhani"/>
                <a:ea typeface="Rajdhani"/>
                <a:cs typeface="Rajdhani"/>
                <a:sym typeface="Rajdhani"/>
              </a:defRPr>
            </a:lvl9pPr>
          </a:lstStyle>
          <a:p>
            <a:endParaRPr/>
          </a:p>
        </p:txBody>
      </p:sp>
      <p:cxnSp>
        <p:nvCxnSpPr>
          <p:cNvPr id="510" name="Google Shape;510;p34"/>
          <p:cNvCxnSpPr/>
          <p:nvPr/>
        </p:nvCxnSpPr>
        <p:spPr>
          <a:xfrm rot="10800000">
            <a:off x="6608525" y="1779806"/>
            <a:ext cx="0" cy="1344000"/>
          </a:xfrm>
          <a:prstGeom prst="straightConnector1">
            <a:avLst/>
          </a:prstGeom>
          <a:noFill/>
          <a:ln w="9525" cap="flat" cmpd="sng">
            <a:solidFill>
              <a:schemeClr val="dk2"/>
            </a:solidFill>
            <a:prstDash val="solid"/>
            <a:round/>
            <a:headEnd type="none" w="med" len="med"/>
            <a:tailEnd type="none" w="med" len="med"/>
          </a:ln>
        </p:spPr>
      </p:cxnSp>
      <p:sp>
        <p:nvSpPr>
          <p:cNvPr id="511" name="Google Shape;511;p34"/>
          <p:cNvSpPr txBox="1">
            <a:spLocks noGrp="1"/>
          </p:cNvSpPr>
          <p:nvPr>
            <p:ph type="title" idx="13"/>
          </p:nvPr>
        </p:nvSpPr>
        <p:spPr>
          <a:xfrm>
            <a:off x="1407350" y="3420986"/>
            <a:ext cx="1547100" cy="598800"/>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rgbClr val="434343"/>
              </a:buClr>
              <a:buSzPts val="1800"/>
              <a:buFont typeface="Rajdhani"/>
              <a:buNone/>
              <a:defRPr sz="1800" b="1" i="0" u="none" strike="noStrike" cap="none">
                <a:solidFill>
                  <a:srgbClr val="434343"/>
                </a:solidFill>
                <a:latin typeface="Rajdhani"/>
                <a:ea typeface="Rajdhani"/>
                <a:cs typeface="Rajdhani"/>
                <a:sym typeface="Rajdhani"/>
              </a:defRPr>
            </a:lvl1pPr>
            <a:lvl2pPr lvl="1" rtl="0">
              <a:spcBef>
                <a:spcPts val="0"/>
              </a:spcBef>
              <a:spcAft>
                <a:spcPts val="0"/>
              </a:spcAft>
              <a:buClr>
                <a:srgbClr val="434343"/>
              </a:buClr>
              <a:buSzPts val="2400"/>
              <a:buFont typeface="Rajdhani"/>
              <a:buNone/>
              <a:defRPr sz="2400" b="1">
                <a:solidFill>
                  <a:srgbClr val="434343"/>
                </a:solidFill>
                <a:latin typeface="Rajdhani"/>
                <a:ea typeface="Rajdhani"/>
                <a:cs typeface="Rajdhani"/>
                <a:sym typeface="Rajdhani"/>
              </a:defRPr>
            </a:lvl2pPr>
            <a:lvl3pPr lvl="2" rtl="0">
              <a:spcBef>
                <a:spcPts val="0"/>
              </a:spcBef>
              <a:spcAft>
                <a:spcPts val="0"/>
              </a:spcAft>
              <a:buClr>
                <a:srgbClr val="434343"/>
              </a:buClr>
              <a:buSzPts val="2400"/>
              <a:buFont typeface="Rajdhani"/>
              <a:buNone/>
              <a:defRPr sz="2400" b="1">
                <a:solidFill>
                  <a:srgbClr val="434343"/>
                </a:solidFill>
                <a:latin typeface="Rajdhani"/>
                <a:ea typeface="Rajdhani"/>
                <a:cs typeface="Rajdhani"/>
                <a:sym typeface="Rajdhani"/>
              </a:defRPr>
            </a:lvl3pPr>
            <a:lvl4pPr lvl="3" rtl="0">
              <a:spcBef>
                <a:spcPts val="0"/>
              </a:spcBef>
              <a:spcAft>
                <a:spcPts val="0"/>
              </a:spcAft>
              <a:buClr>
                <a:srgbClr val="434343"/>
              </a:buClr>
              <a:buSzPts val="2400"/>
              <a:buFont typeface="Rajdhani"/>
              <a:buNone/>
              <a:defRPr sz="2400" b="1">
                <a:solidFill>
                  <a:srgbClr val="434343"/>
                </a:solidFill>
                <a:latin typeface="Rajdhani"/>
                <a:ea typeface="Rajdhani"/>
                <a:cs typeface="Rajdhani"/>
                <a:sym typeface="Rajdhani"/>
              </a:defRPr>
            </a:lvl4pPr>
            <a:lvl5pPr lvl="4" rtl="0">
              <a:spcBef>
                <a:spcPts val="0"/>
              </a:spcBef>
              <a:spcAft>
                <a:spcPts val="0"/>
              </a:spcAft>
              <a:buClr>
                <a:srgbClr val="434343"/>
              </a:buClr>
              <a:buSzPts val="2400"/>
              <a:buFont typeface="Rajdhani"/>
              <a:buNone/>
              <a:defRPr sz="2400" b="1">
                <a:solidFill>
                  <a:srgbClr val="434343"/>
                </a:solidFill>
                <a:latin typeface="Rajdhani"/>
                <a:ea typeface="Rajdhani"/>
                <a:cs typeface="Rajdhani"/>
                <a:sym typeface="Rajdhani"/>
              </a:defRPr>
            </a:lvl5pPr>
            <a:lvl6pPr lvl="5" rtl="0">
              <a:spcBef>
                <a:spcPts val="0"/>
              </a:spcBef>
              <a:spcAft>
                <a:spcPts val="0"/>
              </a:spcAft>
              <a:buClr>
                <a:srgbClr val="434343"/>
              </a:buClr>
              <a:buSzPts val="2400"/>
              <a:buFont typeface="Rajdhani"/>
              <a:buNone/>
              <a:defRPr sz="2400" b="1">
                <a:solidFill>
                  <a:srgbClr val="434343"/>
                </a:solidFill>
                <a:latin typeface="Rajdhani"/>
                <a:ea typeface="Rajdhani"/>
                <a:cs typeface="Rajdhani"/>
                <a:sym typeface="Rajdhani"/>
              </a:defRPr>
            </a:lvl6pPr>
            <a:lvl7pPr lvl="6" rtl="0">
              <a:spcBef>
                <a:spcPts val="0"/>
              </a:spcBef>
              <a:spcAft>
                <a:spcPts val="0"/>
              </a:spcAft>
              <a:buClr>
                <a:srgbClr val="434343"/>
              </a:buClr>
              <a:buSzPts val="2400"/>
              <a:buFont typeface="Rajdhani"/>
              <a:buNone/>
              <a:defRPr sz="2400" b="1">
                <a:solidFill>
                  <a:srgbClr val="434343"/>
                </a:solidFill>
                <a:latin typeface="Rajdhani"/>
                <a:ea typeface="Rajdhani"/>
                <a:cs typeface="Rajdhani"/>
                <a:sym typeface="Rajdhani"/>
              </a:defRPr>
            </a:lvl7pPr>
            <a:lvl8pPr lvl="7" rtl="0">
              <a:spcBef>
                <a:spcPts val="0"/>
              </a:spcBef>
              <a:spcAft>
                <a:spcPts val="0"/>
              </a:spcAft>
              <a:buClr>
                <a:srgbClr val="434343"/>
              </a:buClr>
              <a:buSzPts val="2400"/>
              <a:buFont typeface="Rajdhani"/>
              <a:buNone/>
              <a:defRPr sz="2400" b="1">
                <a:solidFill>
                  <a:srgbClr val="434343"/>
                </a:solidFill>
                <a:latin typeface="Rajdhani"/>
                <a:ea typeface="Rajdhani"/>
                <a:cs typeface="Rajdhani"/>
                <a:sym typeface="Rajdhani"/>
              </a:defRPr>
            </a:lvl8pPr>
            <a:lvl9pPr lvl="8" rtl="0">
              <a:spcBef>
                <a:spcPts val="0"/>
              </a:spcBef>
              <a:spcAft>
                <a:spcPts val="0"/>
              </a:spcAft>
              <a:buClr>
                <a:srgbClr val="434343"/>
              </a:buClr>
              <a:buSzPts val="2400"/>
              <a:buFont typeface="Rajdhani"/>
              <a:buNone/>
              <a:defRPr sz="2400" b="1">
                <a:solidFill>
                  <a:srgbClr val="434343"/>
                </a:solidFill>
                <a:latin typeface="Rajdhani"/>
                <a:ea typeface="Rajdhani"/>
                <a:cs typeface="Rajdhani"/>
                <a:sym typeface="Rajdhani"/>
              </a:defRPr>
            </a:lvl9pPr>
          </a:lstStyle>
          <a:p>
            <a:endParaRPr/>
          </a:p>
        </p:txBody>
      </p:sp>
      <p:sp>
        <p:nvSpPr>
          <p:cNvPr id="512" name="Google Shape;512;p34"/>
          <p:cNvSpPr txBox="1">
            <a:spLocks noGrp="1"/>
          </p:cNvSpPr>
          <p:nvPr>
            <p:ph type="subTitle" idx="14"/>
          </p:nvPr>
        </p:nvSpPr>
        <p:spPr>
          <a:xfrm>
            <a:off x="1407350" y="4072014"/>
            <a:ext cx="1547100" cy="4374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None/>
              <a:defRPr sz="1200">
                <a:solidFill>
                  <a:srgbClr val="CB1E40"/>
                </a:solidFill>
                <a:latin typeface="Open Sans"/>
                <a:ea typeface="Open Sans"/>
                <a:cs typeface="Open Sans"/>
                <a:sym typeface="Open Sans"/>
              </a:defRPr>
            </a:lvl1pPr>
            <a:lvl2pPr lvl="1" rtl="0">
              <a:spcBef>
                <a:spcPts val="0"/>
              </a:spcBef>
              <a:spcAft>
                <a:spcPts val="0"/>
              </a:spcAft>
              <a:buNone/>
              <a:defRPr sz="1200">
                <a:solidFill>
                  <a:srgbClr val="CB1E40"/>
                </a:solidFill>
                <a:latin typeface="Open Sans"/>
                <a:ea typeface="Open Sans"/>
                <a:cs typeface="Open Sans"/>
                <a:sym typeface="Open Sans"/>
              </a:defRPr>
            </a:lvl2pPr>
            <a:lvl3pPr lvl="2" rtl="0">
              <a:spcBef>
                <a:spcPts val="0"/>
              </a:spcBef>
              <a:spcAft>
                <a:spcPts val="0"/>
              </a:spcAft>
              <a:buNone/>
              <a:defRPr sz="1200">
                <a:solidFill>
                  <a:srgbClr val="CB1E40"/>
                </a:solidFill>
                <a:latin typeface="Open Sans"/>
                <a:ea typeface="Open Sans"/>
                <a:cs typeface="Open Sans"/>
                <a:sym typeface="Open Sans"/>
              </a:defRPr>
            </a:lvl3pPr>
            <a:lvl4pPr lvl="3" rtl="0">
              <a:spcBef>
                <a:spcPts val="0"/>
              </a:spcBef>
              <a:spcAft>
                <a:spcPts val="0"/>
              </a:spcAft>
              <a:buNone/>
              <a:defRPr sz="1200">
                <a:solidFill>
                  <a:srgbClr val="CB1E40"/>
                </a:solidFill>
                <a:latin typeface="Open Sans"/>
                <a:ea typeface="Open Sans"/>
                <a:cs typeface="Open Sans"/>
                <a:sym typeface="Open Sans"/>
              </a:defRPr>
            </a:lvl4pPr>
            <a:lvl5pPr lvl="4" rtl="0">
              <a:spcBef>
                <a:spcPts val="0"/>
              </a:spcBef>
              <a:spcAft>
                <a:spcPts val="0"/>
              </a:spcAft>
              <a:buNone/>
              <a:defRPr sz="1200">
                <a:solidFill>
                  <a:srgbClr val="CB1E40"/>
                </a:solidFill>
                <a:latin typeface="Open Sans"/>
                <a:ea typeface="Open Sans"/>
                <a:cs typeface="Open Sans"/>
                <a:sym typeface="Open Sans"/>
              </a:defRPr>
            </a:lvl5pPr>
            <a:lvl6pPr lvl="5" rtl="0">
              <a:spcBef>
                <a:spcPts val="0"/>
              </a:spcBef>
              <a:spcAft>
                <a:spcPts val="0"/>
              </a:spcAft>
              <a:buNone/>
              <a:defRPr sz="1200">
                <a:solidFill>
                  <a:srgbClr val="CB1E40"/>
                </a:solidFill>
                <a:latin typeface="Open Sans"/>
                <a:ea typeface="Open Sans"/>
                <a:cs typeface="Open Sans"/>
                <a:sym typeface="Open Sans"/>
              </a:defRPr>
            </a:lvl6pPr>
            <a:lvl7pPr lvl="6" rtl="0">
              <a:spcBef>
                <a:spcPts val="0"/>
              </a:spcBef>
              <a:spcAft>
                <a:spcPts val="0"/>
              </a:spcAft>
              <a:buNone/>
              <a:defRPr sz="1200">
                <a:solidFill>
                  <a:srgbClr val="CB1E40"/>
                </a:solidFill>
                <a:latin typeface="Open Sans"/>
                <a:ea typeface="Open Sans"/>
                <a:cs typeface="Open Sans"/>
                <a:sym typeface="Open Sans"/>
              </a:defRPr>
            </a:lvl7pPr>
            <a:lvl8pPr lvl="7" rtl="0">
              <a:spcBef>
                <a:spcPts val="0"/>
              </a:spcBef>
              <a:spcAft>
                <a:spcPts val="0"/>
              </a:spcAft>
              <a:buNone/>
              <a:defRPr sz="1200">
                <a:solidFill>
                  <a:srgbClr val="CB1E40"/>
                </a:solidFill>
                <a:latin typeface="Open Sans"/>
                <a:ea typeface="Open Sans"/>
                <a:cs typeface="Open Sans"/>
                <a:sym typeface="Open Sans"/>
              </a:defRPr>
            </a:lvl8pPr>
            <a:lvl9pPr lvl="8" rtl="0">
              <a:spcBef>
                <a:spcPts val="0"/>
              </a:spcBef>
              <a:spcAft>
                <a:spcPts val="0"/>
              </a:spcAft>
              <a:buNone/>
              <a:defRPr sz="1200">
                <a:solidFill>
                  <a:srgbClr val="CB1E40"/>
                </a:solidFill>
                <a:latin typeface="Open Sans"/>
                <a:ea typeface="Open Sans"/>
                <a:cs typeface="Open Sans"/>
                <a:sym typeface="Open Sans"/>
              </a:defRPr>
            </a:lvl9pPr>
          </a:lstStyle>
          <a:p>
            <a:endParaRPr/>
          </a:p>
        </p:txBody>
      </p:sp>
      <p:sp>
        <p:nvSpPr>
          <p:cNvPr id="513" name="Google Shape;513;p34"/>
          <p:cNvSpPr txBox="1">
            <a:spLocks noGrp="1"/>
          </p:cNvSpPr>
          <p:nvPr>
            <p:ph type="title" idx="15"/>
          </p:nvPr>
        </p:nvSpPr>
        <p:spPr>
          <a:xfrm>
            <a:off x="742200" y="3422167"/>
            <a:ext cx="548700" cy="1086000"/>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rgbClr val="434343"/>
              </a:buClr>
              <a:buSzPts val="6000"/>
              <a:buFont typeface="Rajdhani"/>
              <a:buNone/>
              <a:defRPr sz="6000" b="1" i="0" u="none" strike="noStrike" cap="none">
                <a:solidFill>
                  <a:srgbClr val="434343"/>
                </a:solidFill>
                <a:latin typeface="Rajdhani"/>
                <a:ea typeface="Rajdhani"/>
                <a:cs typeface="Rajdhani"/>
                <a:sym typeface="Rajdhani"/>
              </a:defRPr>
            </a:lvl1pPr>
            <a:lvl2pPr lvl="1" rtl="0">
              <a:spcBef>
                <a:spcPts val="0"/>
              </a:spcBef>
              <a:spcAft>
                <a:spcPts val="0"/>
              </a:spcAft>
              <a:buClr>
                <a:srgbClr val="434343"/>
              </a:buClr>
              <a:buSzPts val="1800"/>
              <a:buFont typeface="Rajdhani"/>
              <a:buNone/>
              <a:defRPr sz="1800" b="1">
                <a:solidFill>
                  <a:srgbClr val="434343"/>
                </a:solidFill>
                <a:latin typeface="Rajdhani"/>
                <a:ea typeface="Rajdhani"/>
                <a:cs typeface="Rajdhani"/>
                <a:sym typeface="Rajdhani"/>
              </a:defRPr>
            </a:lvl2pPr>
            <a:lvl3pPr lvl="2" rtl="0">
              <a:spcBef>
                <a:spcPts val="0"/>
              </a:spcBef>
              <a:spcAft>
                <a:spcPts val="0"/>
              </a:spcAft>
              <a:buClr>
                <a:srgbClr val="434343"/>
              </a:buClr>
              <a:buSzPts val="1800"/>
              <a:buFont typeface="Rajdhani"/>
              <a:buNone/>
              <a:defRPr sz="1800" b="1">
                <a:solidFill>
                  <a:srgbClr val="434343"/>
                </a:solidFill>
                <a:latin typeface="Rajdhani"/>
                <a:ea typeface="Rajdhani"/>
                <a:cs typeface="Rajdhani"/>
                <a:sym typeface="Rajdhani"/>
              </a:defRPr>
            </a:lvl3pPr>
            <a:lvl4pPr lvl="3" rtl="0">
              <a:spcBef>
                <a:spcPts val="0"/>
              </a:spcBef>
              <a:spcAft>
                <a:spcPts val="0"/>
              </a:spcAft>
              <a:buClr>
                <a:srgbClr val="434343"/>
              </a:buClr>
              <a:buSzPts val="1800"/>
              <a:buFont typeface="Rajdhani"/>
              <a:buNone/>
              <a:defRPr sz="1800" b="1">
                <a:solidFill>
                  <a:srgbClr val="434343"/>
                </a:solidFill>
                <a:latin typeface="Rajdhani"/>
                <a:ea typeface="Rajdhani"/>
                <a:cs typeface="Rajdhani"/>
                <a:sym typeface="Rajdhani"/>
              </a:defRPr>
            </a:lvl4pPr>
            <a:lvl5pPr lvl="4" rtl="0">
              <a:spcBef>
                <a:spcPts val="0"/>
              </a:spcBef>
              <a:spcAft>
                <a:spcPts val="0"/>
              </a:spcAft>
              <a:buClr>
                <a:srgbClr val="434343"/>
              </a:buClr>
              <a:buSzPts val="1800"/>
              <a:buFont typeface="Rajdhani"/>
              <a:buNone/>
              <a:defRPr sz="1800" b="1">
                <a:solidFill>
                  <a:srgbClr val="434343"/>
                </a:solidFill>
                <a:latin typeface="Rajdhani"/>
                <a:ea typeface="Rajdhani"/>
                <a:cs typeface="Rajdhani"/>
                <a:sym typeface="Rajdhani"/>
              </a:defRPr>
            </a:lvl5pPr>
            <a:lvl6pPr lvl="5" rtl="0">
              <a:spcBef>
                <a:spcPts val="0"/>
              </a:spcBef>
              <a:spcAft>
                <a:spcPts val="0"/>
              </a:spcAft>
              <a:buClr>
                <a:srgbClr val="434343"/>
              </a:buClr>
              <a:buSzPts val="1800"/>
              <a:buFont typeface="Rajdhani"/>
              <a:buNone/>
              <a:defRPr sz="1800" b="1">
                <a:solidFill>
                  <a:srgbClr val="434343"/>
                </a:solidFill>
                <a:latin typeface="Rajdhani"/>
                <a:ea typeface="Rajdhani"/>
                <a:cs typeface="Rajdhani"/>
                <a:sym typeface="Rajdhani"/>
              </a:defRPr>
            </a:lvl6pPr>
            <a:lvl7pPr lvl="6" rtl="0">
              <a:spcBef>
                <a:spcPts val="0"/>
              </a:spcBef>
              <a:spcAft>
                <a:spcPts val="0"/>
              </a:spcAft>
              <a:buClr>
                <a:srgbClr val="434343"/>
              </a:buClr>
              <a:buSzPts val="1800"/>
              <a:buFont typeface="Rajdhani"/>
              <a:buNone/>
              <a:defRPr sz="1800" b="1">
                <a:solidFill>
                  <a:srgbClr val="434343"/>
                </a:solidFill>
                <a:latin typeface="Rajdhani"/>
                <a:ea typeface="Rajdhani"/>
                <a:cs typeface="Rajdhani"/>
                <a:sym typeface="Rajdhani"/>
              </a:defRPr>
            </a:lvl7pPr>
            <a:lvl8pPr lvl="7" rtl="0">
              <a:spcBef>
                <a:spcPts val="0"/>
              </a:spcBef>
              <a:spcAft>
                <a:spcPts val="0"/>
              </a:spcAft>
              <a:buClr>
                <a:srgbClr val="434343"/>
              </a:buClr>
              <a:buSzPts val="1800"/>
              <a:buFont typeface="Rajdhani"/>
              <a:buNone/>
              <a:defRPr sz="1800" b="1">
                <a:solidFill>
                  <a:srgbClr val="434343"/>
                </a:solidFill>
                <a:latin typeface="Rajdhani"/>
                <a:ea typeface="Rajdhani"/>
                <a:cs typeface="Rajdhani"/>
                <a:sym typeface="Rajdhani"/>
              </a:defRPr>
            </a:lvl8pPr>
            <a:lvl9pPr lvl="8" rtl="0">
              <a:spcBef>
                <a:spcPts val="0"/>
              </a:spcBef>
              <a:spcAft>
                <a:spcPts val="0"/>
              </a:spcAft>
              <a:buClr>
                <a:srgbClr val="434343"/>
              </a:buClr>
              <a:buSzPts val="1800"/>
              <a:buFont typeface="Rajdhani"/>
              <a:buNone/>
              <a:defRPr sz="1800" b="1">
                <a:solidFill>
                  <a:srgbClr val="434343"/>
                </a:solidFill>
                <a:latin typeface="Rajdhani"/>
                <a:ea typeface="Rajdhani"/>
                <a:cs typeface="Rajdhani"/>
                <a:sym typeface="Rajdhani"/>
              </a:defRPr>
            </a:lvl9pPr>
          </a:lstStyle>
          <a:p>
            <a:endParaRPr/>
          </a:p>
        </p:txBody>
      </p:sp>
      <p:cxnSp>
        <p:nvCxnSpPr>
          <p:cNvPr id="514" name="Google Shape;514;p34"/>
          <p:cNvCxnSpPr/>
          <p:nvPr/>
        </p:nvCxnSpPr>
        <p:spPr>
          <a:xfrm rot="10800000">
            <a:off x="1349125" y="3293167"/>
            <a:ext cx="0" cy="1344000"/>
          </a:xfrm>
          <a:prstGeom prst="straightConnector1">
            <a:avLst/>
          </a:prstGeom>
          <a:noFill/>
          <a:ln w="9525" cap="flat" cmpd="sng">
            <a:solidFill>
              <a:schemeClr val="dk2"/>
            </a:solidFill>
            <a:prstDash val="solid"/>
            <a:round/>
            <a:headEnd type="none" w="med" len="med"/>
            <a:tailEnd type="none" w="med" len="med"/>
          </a:ln>
        </p:spPr>
      </p:cxnSp>
      <p:sp>
        <p:nvSpPr>
          <p:cNvPr id="515" name="Google Shape;515;p34"/>
          <p:cNvSpPr txBox="1">
            <a:spLocks noGrp="1"/>
          </p:cNvSpPr>
          <p:nvPr>
            <p:ph type="title" idx="16"/>
          </p:nvPr>
        </p:nvSpPr>
        <p:spPr>
          <a:xfrm>
            <a:off x="3986225" y="3420986"/>
            <a:ext cx="1547100" cy="598800"/>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rgbClr val="434343"/>
              </a:buClr>
              <a:buSzPts val="1800"/>
              <a:buFont typeface="Rajdhani"/>
              <a:buNone/>
              <a:defRPr sz="1800" b="1" i="0" u="none" strike="noStrike" cap="none">
                <a:solidFill>
                  <a:srgbClr val="434343"/>
                </a:solidFill>
                <a:latin typeface="Rajdhani"/>
                <a:ea typeface="Rajdhani"/>
                <a:cs typeface="Rajdhani"/>
                <a:sym typeface="Rajdhani"/>
              </a:defRPr>
            </a:lvl1pPr>
            <a:lvl2pPr lvl="1" rtl="0">
              <a:spcBef>
                <a:spcPts val="0"/>
              </a:spcBef>
              <a:spcAft>
                <a:spcPts val="0"/>
              </a:spcAft>
              <a:buClr>
                <a:srgbClr val="434343"/>
              </a:buClr>
              <a:buSzPts val="2400"/>
              <a:buFont typeface="Rajdhani"/>
              <a:buNone/>
              <a:defRPr sz="2400" b="1">
                <a:solidFill>
                  <a:srgbClr val="434343"/>
                </a:solidFill>
                <a:latin typeface="Rajdhani"/>
                <a:ea typeface="Rajdhani"/>
                <a:cs typeface="Rajdhani"/>
                <a:sym typeface="Rajdhani"/>
              </a:defRPr>
            </a:lvl2pPr>
            <a:lvl3pPr lvl="2" rtl="0">
              <a:spcBef>
                <a:spcPts val="0"/>
              </a:spcBef>
              <a:spcAft>
                <a:spcPts val="0"/>
              </a:spcAft>
              <a:buClr>
                <a:srgbClr val="434343"/>
              </a:buClr>
              <a:buSzPts val="2400"/>
              <a:buFont typeface="Rajdhani"/>
              <a:buNone/>
              <a:defRPr sz="2400" b="1">
                <a:solidFill>
                  <a:srgbClr val="434343"/>
                </a:solidFill>
                <a:latin typeface="Rajdhani"/>
                <a:ea typeface="Rajdhani"/>
                <a:cs typeface="Rajdhani"/>
                <a:sym typeface="Rajdhani"/>
              </a:defRPr>
            </a:lvl3pPr>
            <a:lvl4pPr lvl="3" rtl="0">
              <a:spcBef>
                <a:spcPts val="0"/>
              </a:spcBef>
              <a:spcAft>
                <a:spcPts val="0"/>
              </a:spcAft>
              <a:buClr>
                <a:srgbClr val="434343"/>
              </a:buClr>
              <a:buSzPts val="2400"/>
              <a:buFont typeface="Rajdhani"/>
              <a:buNone/>
              <a:defRPr sz="2400" b="1">
                <a:solidFill>
                  <a:srgbClr val="434343"/>
                </a:solidFill>
                <a:latin typeface="Rajdhani"/>
                <a:ea typeface="Rajdhani"/>
                <a:cs typeface="Rajdhani"/>
                <a:sym typeface="Rajdhani"/>
              </a:defRPr>
            </a:lvl4pPr>
            <a:lvl5pPr lvl="4" rtl="0">
              <a:spcBef>
                <a:spcPts val="0"/>
              </a:spcBef>
              <a:spcAft>
                <a:spcPts val="0"/>
              </a:spcAft>
              <a:buClr>
                <a:srgbClr val="434343"/>
              </a:buClr>
              <a:buSzPts val="2400"/>
              <a:buFont typeface="Rajdhani"/>
              <a:buNone/>
              <a:defRPr sz="2400" b="1">
                <a:solidFill>
                  <a:srgbClr val="434343"/>
                </a:solidFill>
                <a:latin typeface="Rajdhani"/>
                <a:ea typeface="Rajdhani"/>
                <a:cs typeface="Rajdhani"/>
                <a:sym typeface="Rajdhani"/>
              </a:defRPr>
            </a:lvl5pPr>
            <a:lvl6pPr lvl="5" rtl="0">
              <a:spcBef>
                <a:spcPts val="0"/>
              </a:spcBef>
              <a:spcAft>
                <a:spcPts val="0"/>
              </a:spcAft>
              <a:buClr>
                <a:srgbClr val="434343"/>
              </a:buClr>
              <a:buSzPts val="2400"/>
              <a:buFont typeface="Rajdhani"/>
              <a:buNone/>
              <a:defRPr sz="2400" b="1">
                <a:solidFill>
                  <a:srgbClr val="434343"/>
                </a:solidFill>
                <a:latin typeface="Rajdhani"/>
                <a:ea typeface="Rajdhani"/>
                <a:cs typeface="Rajdhani"/>
                <a:sym typeface="Rajdhani"/>
              </a:defRPr>
            </a:lvl6pPr>
            <a:lvl7pPr lvl="6" rtl="0">
              <a:spcBef>
                <a:spcPts val="0"/>
              </a:spcBef>
              <a:spcAft>
                <a:spcPts val="0"/>
              </a:spcAft>
              <a:buClr>
                <a:srgbClr val="434343"/>
              </a:buClr>
              <a:buSzPts val="2400"/>
              <a:buFont typeface="Rajdhani"/>
              <a:buNone/>
              <a:defRPr sz="2400" b="1">
                <a:solidFill>
                  <a:srgbClr val="434343"/>
                </a:solidFill>
                <a:latin typeface="Rajdhani"/>
                <a:ea typeface="Rajdhani"/>
                <a:cs typeface="Rajdhani"/>
                <a:sym typeface="Rajdhani"/>
              </a:defRPr>
            </a:lvl7pPr>
            <a:lvl8pPr lvl="7" rtl="0">
              <a:spcBef>
                <a:spcPts val="0"/>
              </a:spcBef>
              <a:spcAft>
                <a:spcPts val="0"/>
              </a:spcAft>
              <a:buClr>
                <a:srgbClr val="434343"/>
              </a:buClr>
              <a:buSzPts val="2400"/>
              <a:buFont typeface="Rajdhani"/>
              <a:buNone/>
              <a:defRPr sz="2400" b="1">
                <a:solidFill>
                  <a:srgbClr val="434343"/>
                </a:solidFill>
                <a:latin typeface="Rajdhani"/>
                <a:ea typeface="Rajdhani"/>
                <a:cs typeface="Rajdhani"/>
                <a:sym typeface="Rajdhani"/>
              </a:defRPr>
            </a:lvl8pPr>
            <a:lvl9pPr lvl="8" rtl="0">
              <a:spcBef>
                <a:spcPts val="0"/>
              </a:spcBef>
              <a:spcAft>
                <a:spcPts val="0"/>
              </a:spcAft>
              <a:buClr>
                <a:srgbClr val="434343"/>
              </a:buClr>
              <a:buSzPts val="2400"/>
              <a:buFont typeface="Rajdhani"/>
              <a:buNone/>
              <a:defRPr sz="2400" b="1">
                <a:solidFill>
                  <a:srgbClr val="434343"/>
                </a:solidFill>
                <a:latin typeface="Rajdhani"/>
                <a:ea typeface="Rajdhani"/>
                <a:cs typeface="Rajdhani"/>
                <a:sym typeface="Rajdhani"/>
              </a:defRPr>
            </a:lvl9pPr>
          </a:lstStyle>
          <a:p>
            <a:endParaRPr/>
          </a:p>
        </p:txBody>
      </p:sp>
      <p:sp>
        <p:nvSpPr>
          <p:cNvPr id="516" name="Google Shape;516;p34"/>
          <p:cNvSpPr txBox="1">
            <a:spLocks noGrp="1"/>
          </p:cNvSpPr>
          <p:nvPr>
            <p:ph type="subTitle" idx="17"/>
          </p:nvPr>
        </p:nvSpPr>
        <p:spPr>
          <a:xfrm>
            <a:off x="3986225" y="4072014"/>
            <a:ext cx="1547100" cy="4374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None/>
              <a:defRPr sz="1200">
                <a:solidFill>
                  <a:srgbClr val="CB1E40"/>
                </a:solidFill>
                <a:latin typeface="Open Sans"/>
                <a:ea typeface="Open Sans"/>
                <a:cs typeface="Open Sans"/>
                <a:sym typeface="Open Sans"/>
              </a:defRPr>
            </a:lvl1pPr>
            <a:lvl2pPr lvl="1" rtl="0">
              <a:spcBef>
                <a:spcPts val="0"/>
              </a:spcBef>
              <a:spcAft>
                <a:spcPts val="0"/>
              </a:spcAft>
              <a:buNone/>
              <a:defRPr sz="1200">
                <a:solidFill>
                  <a:srgbClr val="CB1E40"/>
                </a:solidFill>
                <a:latin typeface="Open Sans"/>
                <a:ea typeface="Open Sans"/>
                <a:cs typeface="Open Sans"/>
                <a:sym typeface="Open Sans"/>
              </a:defRPr>
            </a:lvl2pPr>
            <a:lvl3pPr lvl="2" rtl="0">
              <a:spcBef>
                <a:spcPts val="0"/>
              </a:spcBef>
              <a:spcAft>
                <a:spcPts val="0"/>
              </a:spcAft>
              <a:buNone/>
              <a:defRPr sz="1200">
                <a:solidFill>
                  <a:srgbClr val="CB1E40"/>
                </a:solidFill>
                <a:latin typeface="Open Sans"/>
                <a:ea typeface="Open Sans"/>
                <a:cs typeface="Open Sans"/>
                <a:sym typeface="Open Sans"/>
              </a:defRPr>
            </a:lvl3pPr>
            <a:lvl4pPr lvl="3" rtl="0">
              <a:spcBef>
                <a:spcPts val="0"/>
              </a:spcBef>
              <a:spcAft>
                <a:spcPts val="0"/>
              </a:spcAft>
              <a:buNone/>
              <a:defRPr sz="1200">
                <a:solidFill>
                  <a:srgbClr val="CB1E40"/>
                </a:solidFill>
                <a:latin typeface="Open Sans"/>
                <a:ea typeface="Open Sans"/>
                <a:cs typeface="Open Sans"/>
                <a:sym typeface="Open Sans"/>
              </a:defRPr>
            </a:lvl4pPr>
            <a:lvl5pPr lvl="4" rtl="0">
              <a:spcBef>
                <a:spcPts val="0"/>
              </a:spcBef>
              <a:spcAft>
                <a:spcPts val="0"/>
              </a:spcAft>
              <a:buNone/>
              <a:defRPr sz="1200">
                <a:solidFill>
                  <a:srgbClr val="CB1E40"/>
                </a:solidFill>
                <a:latin typeface="Open Sans"/>
                <a:ea typeface="Open Sans"/>
                <a:cs typeface="Open Sans"/>
                <a:sym typeface="Open Sans"/>
              </a:defRPr>
            </a:lvl5pPr>
            <a:lvl6pPr lvl="5" rtl="0">
              <a:spcBef>
                <a:spcPts val="0"/>
              </a:spcBef>
              <a:spcAft>
                <a:spcPts val="0"/>
              </a:spcAft>
              <a:buNone/>
              <a:defRPr sz="1200">
                <a:solidFill>
                  <a:srgbClr val="CB1E40"/>
                </a:solidFill>
                <a:latin typeface="Open Sans"/>
                <a:ea typeface="Open Sans"/>
                <a:cs typeface="Open Sans"/>
                <a:sym typeface="Open Sans"/>
              </a:defRPr>
            </a:lvl6pPr>
            <a:lvl7pPr lvl="6" rtl="0">
              <a:spcBef>
                <a:spcPts val="0"/>
              </a:spcBef>
              <a:spcAft>
                <a:spcPts val="0"/>
              </a:spcAft>
              <a:buNone/>
              <a:defRPr sz="1200">
                <a:solidFill>
                  <a:srgbClr val="CB1E40"/>
                </a:solidFill>
                <a:latin typeface="Open Sans"/>
                <a:ea typeface="Open Sans"/>
                <a:cs typeface="Open Sans"/>
                <a:sym typeface="Open Sans"/>
              </a:defRPr>
            </a:lvl7pPr>
            <a:lvl8pPr lvl="7" rtl="0">
              <a:spcBef>
                <a:spcPts val="0"/>
              </a:spcBef>
              <a:spcAft>
                <a:spcPts val="0"/>
              </a:spcAft>
              <a:buNone/>
              <a:defRPr sz="1200">
                <a:solidFill>
                  <a:srgbClr val="CB1E40"/>
                </a:solidFill>
                <a:latin typeface="Open Sans"/>
                <a:ea typeface="Open Sans"/>
                <a:cs typeface="Open Sans"/>
                <a:sym typeface="Open Sans"/>
              </a:defRPr>
            </a:lvl8pPr>
            <a:lvl9pPr lvl="8" rtl="0">
              <a:spcBef>
                <a:spcPts val="0"/>
              </a:spcBef>
              <a:spcAft>
                <a:spcPts val="0"/>
              </a:spcAft>
              <a:buNone/>
              <a:defRPr sz="1200">
                <a:solidFill>
                  <a:srgbClr val="CB1E40"/>
                </a:solidFill>
                <a:latin typeface="Open Sans"/>
                <a:ea typeface="Open Sans"/>
                <a:cs typeface="Open Sans"/>
                <a:sym typeface="Open Sans"/>
              </a:defRPr>
            </a:lvl9pPr>
          </a:lstStyle>
          <a:p>
            <a:endParaRPr/>
          </a:p>
        </p:txBody>
      </p:sp>
      <p:sp>
        <p:nvSpPr>
          <p:cNvPr id="517" name="Google Shape;517;p34"/>
          <p:cNvSpPr txBox="1">
            <a:spLocks noGrp="1"/>
          </p:cNvSpPr>
          <p:nvPr>
            <p:ph type="title" idx="18"/>
          </p:nvPr>
        </p:nvSpPr>
        <p:spPr>
          <a:xfrm>
            <a:off x="3321075" y="3422167"/>
            <a:ext cx="548700" cy="1086000"/>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rgbClr val="434343"/>
              </a:buClr>
              <a:buSzPts val="6000"/>
              <a:buFont typeface="Rajdhani"/>
              <a:buNone/>
              <a:defRPr sz="6000" b="1" i="0" u="none" strike="noStrike" cap="none">
                <a:solidFill>
                  <a:srgbClr val="434343"/>
                </a:solidFill>
                <a:latin typeface="Rajdhani"/>
                <a:ea typeface="Rajdhani"/>
                <a:cs typeface="Rajdhani"/>
                <a:sym typeface="Rajdhani"/>
              </a:defRPr>
            </a:lvl1pPr>
            <a:lvl2pPr lvl="1" rtl="0">
              <a:spcBef>
                <a:spcPts val="0"/>
              </a:spcBef>
              <a:spcAft>
                <a:spcPts val="0"/>
              </a:spcAft>
              <a:buClr>
                <a:srgbClr val="434343"/>
              </a:buClr>
              <a:buSzPts val="1800"/>
              <a:buFont typeface="Rajdhani"/>
              <a:buNone/>
              <a:defRPr sz="1800" b="1">
                <a:solidFill>
                  <a:srgbClr val="434343"/>
                </a:solidFill>
                <a:latin typeface="Rajdhani"/>
                <a:ea typeface="Rajdhani"/>
                <a:cs typeface="Rajdhani"/>
                <a:sym typeface="Rajdhani"/>
              </a:defRPr>
            </a:lvl2pPr>
            <a:lvl3pPr lvl="2" rtl="0">
              <a:spcBef>
                <a:spcPts val="0"/>
              </a:spcBef>
              <a:spcAft>
                <a:spcPts val="0"/>
              </a:spcAft>
              <a:buClr>
                <a:srgbClr val="434343"/>
              </a:buClr>
              <a:buSzPts val="1800"/>
              <a:buFont typeface="Rajdhani"/>
              <a:buNone/>
              <a:defRPr sz="1800" b="1">
                <a:solidFill>
                  <a:srgbClr val="434343"/>
                </a:solidFill>
                <a:latin typeface="Rajdhani"/>
                <a:ea typeface="Rajdhani"/>
                <a:cs typeface="Rajdhani"/>
                <a:sym typeface="Rajdhani"/>
              </a:defRPr>
            </a:lvl3pPr>
            <a:lvl4pPr lvl="3" rtl="0">
              <a:spcBef>
                <a:spcPts val="0"/>
              </a:spcBef>
              <a:spcAft>
                <a:spcPts val="0"/>
              </a:spcAft>
              <a:buClr>
                <a:srgbClr val="434343"/>
              </a:buClr>
              <a:buSzPts val="1800"/>
              <a:buFont typeface="Rajdhani"/>
              <a:buNone/>
              <a:defRPr sz="1800" b="1">
                <a:solidFill>
                  <a:srgbClr val="434343"/>
                </a:solidFill>
                <a:latin typeface="Rajdhani"/>
                <a:ea typeface="Rajdhani"/>
                <a:cs typeface="Rajdhani"/>
                <a:sym typeface="Rajdhani"/>
              </a:defRPr>
            </a:lvl4pPr>
            <a:lvl5pPr lvl="4" rtl="0">
              <a:spcBef>
                <a:spcPts val="0"/>
              </a:spcBef>
              <a:spcAft>
                <a:spcPts val="0"/>
              </a:spcAft>
              <a:buClr>
                <a:srgbClr val="434343"/>
              </a:buClr>
              <a:buSzPts val="1800"/>
              <a:buFont typeface="Rajdhani"/>
              <a:buNone/>
              <a:defRPr sz="1800" b="1">
                <a:solidFill>
                  <a:srgbClr val="434343"/>
                </a:solidFill>
                <a:latin typeface="Rajdhani"/>
                <a:ea typeface="Rajdhani"/>
                <a:cs typeface="Rajdhani"/>
                <a:sym typeface="Rajdhani"/>
              </a:defRPr>
            </a:lvl5pPr>
            <a:lvl6pPr lvl="5" rtl="0">
              <a:spcBef>
                <a:spcPts val="0"/>
              </a:spcBef>
              <a:spcAft>
                <a:spcPts val="0"/>
              </a:spcAft>
              <a:buClr>
                <a:srgbClr val="434343"/>
              </a:buClr>
              <a:buSzPts val="1800"/>
              <a:buFont typeface="Rajdhani"/>
              <a:buNone/>
              <a:defRPr sz="1800" b="1">
                <a:solidFill>
                  <a:srgbClr val="434343"/>
                </a:solidFill>
                <a:latin typeface="Rajdhani"/>
                <a:ea typeface="Rajdhani"/>
                <a:cs typeface="Rajdhani"/>
                <a:sym typeface="Rajdhani"/>
              </a:defRPr>
            </a:lvl6pPr>
            <a:lvl7pPr lvl="6" rtl="0">
              <a:spcBef>
                <a:spcPts val="0"/>
              </a:spcBef>
              <a:spcAft>
                <a:spcPts val="0"/>
              </a:spcAft>
              <a:buClr>
                <a:srgbClr val="434343"/>
              </a:buClr>
              <a:buSzPts val="1800"/>
              <a:buFont typeface="Rajdhani"/>
              <a:buNone/>
              <a:defRPr sz="1800" b="1">
                <a:solidFill>
                  <a:srgbClr val="434343"/>
                </a:solidFill>
                <a:latin typeface="Rajdhani"/>
                <a:ea typeface="Rajdhani"/>
                <a:cs typeface="Rajdhani"/>
                <a:sym typeface="Rajdhani"/>
              </a:defRPr>
            </a:lvl7pPr>
            <a:lvl8pPr lvl="7" rtl="0">
              <a:spcBef>
                <a:spcPts val="0"/>
              </a:spcBef>
              <a:spcAft>
                <a:spcPts val="0"/>
              </a:spcAft>
              <a:buClr>
                <a:srgbClr val="434343"/>
              </a:buClr>
              <a:buSzPts val="1800"/>
              <a:buFont typeface="Rajdhani"/>
              <a:buNone/>
              <a:defRPr sz="1800" b="1">
                <a:solidFill>
                  <a:srgbClr val="434343"/>
                </a:solidFill>
                <a:latin typeface="Rajdhani"/>
                <a:ea typeface="Rajdhani"/>
                <a:cs typeface="Rajdhani"/>
                <a:sym typeface="Rajdhani"/>
              </a:defRPr>
            </a:lvl8pPr>
            <a:lvl9pPr lvl="8" rtl="0">
              <a:spcBef>
                <a:spcPts val="0"/>
              </a:spcBef>
              <a:spcAft>
                <a:spcPts val="0"/>
              </a:spcAft>
              <a:buClr>
                <a:srgbClr val="434343"/>
              </a:buClr>
              <a:buSzPts val="1800"/>
              <a:buFont typeface="Rajdhani"/>
              <a:buNone/>
              <a:defRPr sz="1800" b="1">
                <a:solidFill>
                  <a:srgbClr val="434343"/>
                </a:solidFill>
                <a:latin typeface="Rajdhani"/>
                <a:ea typeface="Rajdhani"/>
                <a:cs typeface="Rajdhani"/>
                <a:sym typeface="Rajdhani"/>
              </a:defRPr>
            </a:lvl9pPr>
          </a:lstStyle>
          <a:p>
            <a:endParaRPr/>
          </a:p>
        </p:txBody>
      </p:sp>
      <p:cxnSp>
        <p:nvCxnSpPr>
          <p:cNvPr id="518" name="Google Shape;518;p34"/>
          <p:cNvCxnSpPr/>
          <p:nvPr/>
        </p:nvCxnSpPr>
        <p:spPr>
          <a:xfrm rot="10800000">
            <a:off x="3928000" y="3293167"/>
            <a:ext cx="0" cy="1344000"/>
          </a:xfrm>
          <a:prstGeom prst="straightConnector1">
            <a:avLst/>
          </a:prstGeom>
          <a:noFill/>
          <a:ln w="9525" cap="flat" cmpd="sng">
            <a:solidFill>
              <a:schemeClr val="dk2"/>
            </a:solidFill>
            <a:prstDash val="solid"/>
            <a:round/>
            <a:headEnd type="none" w="med" len="med"/>
            <a:tailEnd type="none" w="med" len="med"/>
          </a:ln>
        </p:spPr>
      </p:cxnSp>
      <p:sp>
        <p:nvSpPr>
          <p:cNvPr id="519" name="Google Shape;519;p34"/>
          <p:cNvSpPr txBox="1">
            <a:spLocks noGrp="1"/>
          </p:cNvSpPr>
          <p:nvPr>
            <p:ph type="title" idx="19"/>
          </p:nvPr>
        </p:nvSpPr>
        <p:spPr>
          <a:xfrm>
            <a:off x="6666750" y="3420986"/>
            <a:ext cx="1547100" cy="598800"/>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rgbClr val="434343"/>
              </a:buClr>
              <a:buSzPts val="1800"/>
              <a:buFont typeface="Rajdhani"/>
              <a:buNone/>
              <a:defRPr sz="1800" b="1" i="0" u="none" strike="noStrike" cap="none">
                <a:solidFill>
                  <a:srgbClr val="434343"/>
                </a:solidFill>
                <a:latin typeface="Rajdhani"/>
                <a:ea typeface="Rajdhani"/>
                <a:cs typeface="Rajdhani"/>
                <a:sym typeface="Rajdhani"/>
              </a:defRPr>
            </a:lvl1pPr>
            <a:lvl2pPr lvl="1" rtl="0">
              <a:spcBef>
                <a:spcPts val="0"/>
              </a:spcBef>
              <a:spcAft>
                <a:spcPts val="0"/>
              </a:spcAft>
              <a:buClr>
                <a:srgbClr val="434343"/>
              </a:buClr>
              <a:buSzPts val="2400"/>
              <a:buFont typeface="Rajdhani"/>
              <a:buNone/>
              <a:defRPr sz="2400" b="1">
                <a:solidFill>
                  <a:srgbClr val="434343"/>
                </a:solidFill>
                <a:latin typeface="Rajdhani"/>
                <a:ea typeface="Rajdhani"/>
                <a:cs typeface="Rajdhani"/>
                <a:sym typeface="Rajdhani"/>
              </a:defRPr>
            </a:lvl2pPr>
            <a:lvl3pPr lvl="2" rtl="0">
              <a:spcBef>
                <a:spcPts val="0"/>
              </a:spcBef>
              <a:spcAft>
                <a:spcPts val="0"/>
              </a:spcAft>
              <a:buClr>
                <a:srgbClr val="434343"/>
              </a:buClr>
              <a:buSzPts val="2400"/>
              <a:buFont typeface="Rajdhani"/>
              <a:buNone/>
              <a:defRPr sz="2400" b="1">
                <a:solidFill>
                  <a:srgbClr val="434343"/>
                </a:solidFill>
                <a:latin typeface="Rajdhani"/>
                <a:ea typeface="Rajdhani"/>
                <a:cs typeface="Rajdhani"/>
                <a:sym typeface="Rajdhani"/>
              </a:defRPr>
            </a:lvl3pPr>
            <a:lvl4pPr lvl="3" rtl="0">
              <a:spcBef>
                <a:spcPts val="0"/>
              </a:spcBef>
              <a:spcAft>
                <a:spcPts val="0"/>
              </a:spcAft>
              <a:buClr>
                <a:srgbClr val="434343"/>
              </a:buClr>
              <a:buSzPts val="2400"/>
              <a:buFont typeface="Rajdhani"/>
              <a:buNone/>
              <a:defRPr sz="2400" b="1">
                <a:solidFill>
                  <a:srgbClr val="434343"/>
                </a:solidFill>
                <a:latin typeface="Rajdhani"/>
                <a:ea typeface="Rajdhani"/>
                <a:cs typeface="Rajdhani"/>
                <a:sym typeface="Rajdhani"/>
              </a:defRPr>
            </a:lvl4pPr>
            <a:lvl5pPr lvl="4" rtl="0">
              <a:spcBef>
                <a:spcPts val="0"/>
              </a:spcBef>
              <a:spcAft>
                <a:spcPts val="0"/>
              </a:spcAft>
              <a:buClr>
                <a:srgbClr val="434343"/>
              </a:buClr>
              <a:buSzPts val="2400"/>
              <a:buFont typeface="Rajdhani"/>
              <a:buNone/>
              <a:defRPr sz="2400" b="1">
                <a:solidFill>
                  <a:srgbClr val="434343"/>
                </a:solidFill>
                <a:latin typeface="Rajdhani"/>
                <a:ea typeface="Rajdhani"/>
                <a:cs typeface="Rajdhani"/>
                <a:sym typeface="Rajdhani"/>
              </a:defRPr>
            </a:lvl5pPr>
            <a:lvl6pPr lvl="5" rtl="0">
              <a:spcBef>
                <a:spcPts val="0"/>
              </a:spcBef>
              <a:spcAft>
                <a:spcPts val="0"/>
              </a:spcAft>
              <a:buClr>
                <a:srgbClr val="434343"/>
              </a:buClr>
              <a:buSzPts val="2400"/>
              <a:buFont typeface="Rajdhani"/>
              <a:buNone/>
              <a:defRPr sz="2400" b="1">
                <a:solidFill>
                  <a:srgbClr val="434343"/>
                </a:solidFill>
                <a:latin typeface="Rajdhani"/>
                <a:ea typeface="Rajdhani"/>
                <a:cs typeface="Rajdhani"/>
                <a:sym typeface="Rajdhani"/>
              </a:defRPr>
            </a:lvl6pPr>
            <a:lvl7pPr lvl="6" rtl="0">
              <a:spcBef>
                <a:spcPts val="0"/>
              </a:spcBef>
              <a:spcAft>
                <a:spcPts val="0"/>
              </a:spcAft>
              <a:buClr>
                <a:srgbClr val="434343"/>
              </a:buClr>
              <a:buSzPts val="2400"/>
              <a:buFont typeface="Rajdhani"/>
              <a:buNone/>
              <a:defRPr sz="2400" b="1">
                <a:solidFill>
                  <a:srgbClr val="434343"/>
                </a:solidFill>
                <a:latin typeface="Rajdhani"/>
                <a:ea typeface="Rajdhani"/>
                <a:cs typeface="Rajdhani"/>
                <a:sym typeface="Rajdhani"/>
              </a:defRPr>
            </a:lvl7pPr>
            <a:lvl8pPr lvl="7" rtl="0">
              <a:spcBef>
                <a:spcPts val="0"/>
              </a:spcBef>
              <a:spcAft>
                <a:spcPts val="0"/>
              </a:spcAft>
              <a:buClr>
                <a:srgbClr val="434343"/>
              </a:buClr>
              <a:buSzPts val="2400"/>
              <a:buFont typeface="Rajdhani"/>
              <a:buNone/>
              <a:defRPr sz="2400" b="1">
                <a:solidFill>
                  <a:srgbClr val="434343"/>
                </a:solidFill>
                <a:latin typeface="Rajdhani"/>
                <a:ea typeface="Rajdhani"/>
                <a:cs typeface="Rajdhani"/>
                <a:sym typeface="Rajdhani"/>
              </a:defRPr>
            </a:lvl8pPr>
            <a:lvl9pPr lvl="8" rtl="0">
              <a:spcBef>
                <a:spcPts val="0"/>
              </a:spcBef>
              <a:spcAft>
                <a:spcPts val="0"/>
              </a:spcAft>
              <a:buClr>
                <a:srgbClr val="434343"/>
              </a:buClr>
              <a:buSzPts val="2400"/>
              <a:buFont typeface="Rajdhani"/>
              <a:buNone/>
              <a:defRPr sz="2400" b="1">
                <a:solidFill>
                  <a:srgbClr val="434343"/>
                </a:solidFill>
                <a:latin typeface="Rajdhani"/>
                <a:ea typeface="Rajdhani"/>
                <a:cs typeface="Rajdhani"/>
                <a:sym typeface="Rajdhani"/>
              </a:defRPr>
            </a:lvl9pPr>
          </a:lstStyle>
          <a:p>
            <a:endParaRPr/>
          </a:p>
        </p:txBody>
      </p:sp>
      <p:sp>
        <p:nvSpPr>
          <p:cNvPr id="520" name="Google Shape;520;p34"/>
          <p:cNvSpPr txBox="1">
            <a:spLocks noGrp="1"/>
          </p:cNvSpPr>
          <p:nvPr>
            <p:ph type="subTitle" idx="20"/>
          </p:nvPr>
        </p:nvSpPr>
        <p:spPr>
          <a:xfrm>
            <a:off x="6666750" y="4072014"/>
            <a:ext cx="1547100" cy="4374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None/>
              <a:defRPr sz="1200">
                <a:solidFill>
                  <a:srgbClr val="CB1E40"/>
                </a:solidFill>
                <a:latin typeface="Open Sans"/>
                <a:ea typeface="Open Sans"/>
                <a:cs typeface="Open Sans"/>
                <a:sym typeface="Open Sans"/>
              </a:defRPr>
            </a:lvl1pPr>
            <a:lvl2pPr lvl="1" rtl="0">
              <a:spcBef>
                <a:spcPts val="0"/>
              </a:spcBef>
              <a:spcAft>
                <a:spcPts val="0"/>
              </a:spcAft>
              <a:buNone/>
              <a:defRPr sz="1200">
                <a:solidFill>
                  <a:srgbClr val="CB1E40"/>
                </a:solidFill>
                <a:latin typeface="Open Sans"/>
                <a:ea typeface="Open Sans"/>
                <a:cs typeface="Open Sans"/>
                <a:sym typeface="Open Sans"/>
              </a:defRPr>
            </a:lvl2pPr>
            <a:lvl3pPr lvl="2" rtl="0">
              <a:spcBef>
                <a:spcPts val="0"/>
              </a:spcBef>
              <a:spcAft>
                <a:spcPts val="0"/>
              </a:spcAft>
              <a:buNone/>
              <a:defRPr sz="1200">
                <a:solidFill>
                  <a:srgbClr val="CB1E40"/>
                </a:solidFill>
                <a:latin typeface="Open Sans"/>
                <a:ea typeface="Open Sans"/>
                <a:cs typeface="Open Sans"/>
                <a:sym typeface="Open Sans"/>
              </a:defRPr>
            </a:lvl3pPr>
            <a:lvl4pPr lvl="3" rtl="0">
              <a:spcBef>
                <a:spcPts val="0"/>
              </a:spcBef>
              <a:spcAft>
                <a:spcPts val="0"/>
              </a:spcAft>
              <a:buNone/>
              <a:defRPr sz="1200">
                <a:solidFill>
                  <a:srgbClr val="CB1E40"/>
                </a:solidFill>
                <a:latin typeface="Open Sans"/>
                <a:ea typeface="Open Sans"/>
                <a:cs typeface="Open Sans"/>
                <a:sym typeface="Open Sans"/>
              </a:defRPr>
            </a:lvl4pPr>
            <a:lvl5pPr lvl="4" rtl="0">
              <a:spcBef>
                <a:spcPts val="0"/>
              </a:spcBef>
              <a:spcAft>
                <a:spcPts val="0"/>
              </a:spcAft>
              <a:buNone/>
              <a:defRPr sz="1200">
                <a:solidFill>
                  <a:srgbClr val="CB1E40"/>
                </a:solidFill>
                <a:latin typeface="Open Sans"/>
                <a:ea typeface="Open Sans"/>
                <a:cs typeface="Open Sans"/>
                <a:sym typeface="Open Sans"/>
              </a:defRPr>
            </a:lvl5pPr>
            <a:lvl6pPr lvl="5" rtl="0">
              <a:spcBef>
                <a:spcPts val="0"/>
              </a:spcBef>
              <a:spcAft>
                <a:spcPts val="0"/>
              </a:spcAft>
              <a:buNone/>
              <a:defRPr sz="1200">
                <a:solidFill>
                  <a:srgbClr val="CB1E40"/>
                </a:solidFill>
                <a:latin typeface="Open Sans"/>
                <a:ea typeface="Open Sans"/>
                <a:cs typeface="Open Sans"/>
                <a:sym typeface="Open Sans"/>
              </a:defRPr>
            </a:lvl6pPr>
            <a:lvl7pPr lvl="6" rtl="0">
              <a:spcBef>
                <a:spcPts val="0"/>
              </a:spcBef>
              <a:spcAft>
                <a:spcPts val="0"/>
              </a:spcAft>
              <a:buNone/>
              <a:defRPr sz="1200">
                <a:solidFill>
                  <a:srgbClr val="CB1E40"/>
                </a:solidFill>
                <a:latin typeface="Open Sans"/>
                <a:ea typeface="Open Sans"/>
                <a:cs typeface="Open Sans"/>
                <a:sym typeface="Open Sans"/>
              </a:defRPr>
            </a:lvl7pPr>
            <a:lvl8pPr lvl="7" rtl="0">
              <a:spcBef>
                <a:spcPts val="0"/>
              </a:spcBef>
              <a:spcAft>
                <a:spcPts val="0"/>
              </a:spcAft>
              <a:buNone/>
              <a:defRPr sz="1200">
                <a:solidFill>
                  <a:srgbClr val="CB1E40"/>
                </a:solidFill>
                <a:latin typeface="Open Sans"/>
                <a:ea typeface="Open Sans"/>
                <a:cs typeface="Open Sans"/>
                <a:sym typeface="Open Sans"/>
              </a:defRPr>
            </a:lvl8pPr>
            <a:lvl9pPr lvl="8" rtl="0">
              <a:spcBef>
                <a:spcPts val="0"/>
              </a:spcBef>
              <a:spcAft>
                <a:spcPts val="0"/>
              </a:spcAft>
              <a:buNone/>
              <a:defRPr sz="1200">
                <a:solidFill>
                  <a:srgbClr val="CB1E40"/>
                </a:solidFill>
                <a:latin typeface="Open Sans"/>
                <a:ea typeface="Open Sans"/>
                <a:cs typeface="Open Sans"/>
                <a:sym typeface="Open Sans"/>
              </a:defRPr>
            </a:lvl9pPr>
          </a:lstStyle>
          <a:p>
            <a:endParaRPr/>
          </a:p>
        </p:txBody>
      </p:sp>
      <p:sp>
        <p:nvSpPr>
          <p:cNvPr id="521" name="Google Shape;521;p34"/>
          <p:cNvSpPr txBox="1">
            <a:spLocks noGrp="1"/>
          </p:cNvSpPr>
          <p:nvPr>
            <p:ph type="title" idx="21"/>
          </p:nvPr>
        </p:nvSpPr>
        <p:spPr>
          <a:xfrm>
            <a:off x="6001600" y="3422167"/>
            <a:ext cx="548700" cy="1086000"/>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rgbClr val="434343"/>
              </a:buClr>
              <a:buSzPts val="6000"/>
              <a:buFont typeface="Rajdhani"/>
              <a:buNone/>
              <a:defRPr sz="6000" b="1" i="0" u="none" strike="noStrike" cap="none">
                <a:solidFill>
                  <a:srgbClr val="434343"/>
                </a:solidFill>
                <a:latin typeface="Rajdhani"/>
                <a:ea typeface="Rajdhani"/>
                <a:cs typeface="Rajdhani"/>
                <a:sym typeface="Rajdhani"/>
              </a:defRPr>
            </a:lvl1pPr>
            <a:lvl2pPr lvl="1" rtl="0">
              <a:spcBef>
                <a:spcPts val="0"/>
              </a:spcBef>
              <a:spcAft>
                <a:spcPts val="0"/>
              </a:spcAft>
              <a:buClr>
                <a:srgbClr val="434343"/>
              </a:buClr>
              <a:buSzPts val="1800"/>
              <a:buFont typeface="Rajdhani"/>
              <a:buNone/>
              <a:defRPr sz="1800" b="1">
                <a:solidFill>
                  <a:srgbClr val="434343"/>
                </a:solidFill>
                <a:latin typeface="Rajdhani"/>
                <a:ea typeface="Rajdhani"/>
                <a:cs typeface="Rajdhani"/>
                <a:sym typeface="Rajdhani"/>
              </a:defRPr>
            </a:lvl2pPr>
            <a:lvl3pPr lvl="2" rtl="0">
              <a:spcBef>
                <a:spcPts val="0"/>
              </a:spcBef>
              <a:spcAft>
                <a:spcPts val="0"/>
              </a:spcAft>
              <a:buClr>
                <a:srgbClr val="434343"/>
              </a:buClr>
              <a:buSzPts val="1800"/>
              <a:buFont typeface="Rajdhani"/>
              <a:buNone/>
              <a:defRPr sz="1800" b="1">
                <a:solidFill>
                  <a:srgbClr val="434343"/>
                </a:solidFill>
                <a:latin typeface="Rajdhani"/>
                <a:ea typeface="Rajdhani"/>
                <a:cs typeface="Rajdhani"/>
                <a:sym typeface="Rajdhani"/>
              </a:defRPr>
            </a:lvl3pPr>
            <a:lvl4pPr lvl="3" rtl="0">
              <a:spcBef>
                <a:spcPts val="0"/>
              </a:spcBef>
              <a:spcAft>
                <a:spcPts val="0"/>
              </a:spcAft>
              <a:buClr>
                <a:srgbClr val="434343"/>
              </a:buClr>
              <a:buSzPts val="1800"/>
              <a:buFont typeface="Rajdhani"/>
              <a:buNone/>
              <a:defRPr sz="1800" b="1">
                <a:solidFill>
                  <a:srgbClr val="434343"/>
                </a:solidFill>
                <a:latin typeface="Rajdhani"/>
                <a:ea typeface="Rajdhani"/>
                <a:cs typeface="Rajdhani"/>
                <a:sym typeface="Rajdhani"/>
              </a:defRPr>
            </a:lvl4pPr>
            <a:lvl5pPr lvl="4" rtl="0">
              <a:spcBef>
                <a:spcPts val="0"/>
              </a:spcBef>
              <a:spcAft>
                <a:spcPts val="0"/>
              </a:spcAft>
              <a:buClr>
                <a:srgbClr val="434343"/>
              </a:buClr>
              <a:buSzPts val="1800"/>
              <a:buFont typeface="Rajdhani"/>
              <a:buNone/>
              <a:defRPr sz="1800" b="1">
                <a:solidFill>
                  <a:srgbClr val="434343"/>
                </a:solidFill>
                <a:latin typeface="Rajdhani"/>
                <a:ea typeface="Rajdhani"/>
                <a:cs typeface="Rajdhani"/>
                <a:sym typeface="Rajdhani"/>
              </a:defRPr>
            </a:lvl5pPr>
            <a:lvl6pPr lvl="5" rtl="0">
              <a:spcBef>
                <a:spcPts val="0"/>
              </a:spcBef>
              <a:spcAft>
                <a:spcPts val="0"/>
              </a:spcAft>
              <a:buClr>
                <a:srgbClr val="434343"/>
              </a:buClr>
              <a:buSzPts val="1800"/>
              <a:buFont typeface="Rajdhani"/>
              <a:buNone/>
              <a:defRPr sz="1800" b="1">
                <a:solidFill>
                  <a:srgbClr val="434343"/>
                </a:solidFill>
                <a:latin typeface="Rajdhani"/>
                <a:ea typeface="Rajdhani"/>
                <a:cs typeface="Rajdhani"/>
                <a:sym typeface="Rajdhani"/>
              </a:defRPr>
            </a:lvl6pPr>
            <a:lvl7pPr lvl="6" rtl="0">
              <a:spcBef>
                <a:spcPts val="0"/>
              </a:spcBef>
              <a:spcAft>
                <a:spcPts val="0"/>
              </a:spcAft>
              <a:buClr>
                <a:srgbClr val="434343"/>
              </a:buClr>
              <a:buSzPts val="1800"/>
              <a:buFont typeface="Rajdhani"/>
              <a:buNone/>
              <a:defRPr sz="1800" b="1">
                <a:solidFill>
                  <a:srgbClr val="434343"/>
                </a:solidFill>
                <a:latin typeface="Rajdhani"/>
                <a:ea typeface="Rajdhani"/>
                <a:cs typeface="Rajdhani"/>
                <a:sym typeface="Rajdhani"/>
              </a:defRPr>
            </a:lvl7pPr>
            <a:lvl8pPr lvl="7" rtl="0">
              <a:spcBef>
                <a:spcPts val="0"/>
              </a:spcBef>
              <a:spcAft>
                <a:spcPts val="0"/>
              </a:spcAft>
              <a:buClr>
                <a:srgbClr val="434343"/>
              </a:buClr>
              <a:buSzPts val="1800"/>
              <a:buFont typeface="Rajdhani"/>
              <a:buNone/>
              <a:defRPr sz="1800" b="1">
                <a:solidFill>
                  <a:srgbClr val="434343"/>
                </a:solidFill>
                <a:latin typeface="Rajdhani"/>
                <a:ea typeface="Rajdhani"/>
                <a:cs typeface="Rajdhani"/>
                <a:sym typeface="Rajdhani"/>
              </a:defRPr>
            </a:lvl8pPr>
            <a:lvl9pPr lvl="8" rtl="0">
              <a:spcBef>
                <a:spcPts val="0"/>
              </a:spcBef>
              <a:spcAft>
                <a:spcPts val="0"/>
              </a:spcAft>
              <a:buClr>
                <a:srgbClr val="434343"/>
              </a:buClr>
              <a:buSzPts val="1800"/>
              <a:buFont typeface="Rajdhani"/>
              <a:buNone/>
              <a:defRPr sz="1800" b="1">
                <a:solidFill>
                  <a:srgbClr val="434343"/>
                </a:solidFill>
                <a:latin typeface="Rajdhani"/>
                <a:ea typeface="Rajdhani"/>
                <a:cs typeface="Rajdhani"/>
                <a:sym typeface="Rajdhani"/>
              </a:defRPr>
            </a:lvl9pPr>
          </a:lstStyle>
          <a:p>
            <a:endParaRPr/>
          </a:p>
        </p:txBody>
      </p:sp>
      <p:cxnSp>
        <p:nvCxnSpPr>
          <p:cNvPr id="522" name="Google Shape;522;p34"/>
          <p:cNvCxnSpPr/>
          <p:nvPr/>
        </p:nvCxnSpPr>
        <p:spPr>
          <a:xfrm rot="10800000">
            <a:off x="6608525" y="3293167"/>
            <a:ext cx="0" cy="13440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Númeración 1">
  <p:cSld name="BLANK_1_1_1_2_1">
    <p:spTree>
      <p:nvGrpSpPr>
        <p:cNvPr id="1" name="Shape 523"/>
        <p:cNvGrpSpPr/>
        <p:nvPr/>
      </p:nvGrpSpPr>
      <p:grpSpPr>
        <a:xfrm>
          <a:off x="0" y="0"/>
          <a:ext cx="0" cy="0"/>
          <a:chOff x="0" y="0"/>
          <a:chExt cx="0" cy="0"/>
        </a:xfrm>
      </p:grpSpPr>
      <p:sp>
        <p:nvSpPr>
          <p:cNvPr id="524" name="Google Shape;524;p35"/>
          <p:cNvSpPr txBox="1">
            <a:spLocks noGrp="1"/>
          </p:cNvSpPr>
          <p:nvPr>
            <p:ph type="sldNum" idx="12"/>
          </p:nvPr>
        </p:nvSpPr>
        <p:spPr>
          <a:xfrm>
            <a:off x="8472458" y="4932880"/>
            <a:ext cx="548700" cy="4374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US"/>
              <a:t>‹#›</a:t>
            </a:fld>
            <a:endParaRPr/>
          </a:p>
        </p:txBody>
      </p:sp>
      <p:pic>
        <p:nvPicPr>
          <p:cNvPr id="525" name="Google Shape;525;p35"/>
          <p:cNvPicPr preferRelativeResize="0"/>
          <p:nvPr/>
        </p:nvPicPr>
        <p:blipFill rotWithShape="1">
          <a:blip r:embed="rId2">
            <a:alphaModFix/>
          </a:blip>
          <a:srcRect t="24744"/>
          <a:stretch/>
        </p:blipFill>
        <p:spPr>
          <a:xfrm>
            <a:off x="-5000" y="1414029"/>
            <a:ext cx="9148994" cy="4300968"/>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numeración 2">
  <p:cSld name="BLANK_1_1_1_1">
    <p:spTree>
      <p:nvGrpSpPr>
        <p:cNvPr id="1" name="Shape 526"/>
        <p:cNvGrpSpPr/>
        <p:nvPr/>
      </p:nvGrpSpPr>
      <p:grpSpPr>
        <a:xfrm>
          <a:off x="0" y="0"/>
          <a:ext cx="0" cy="0"/>
          <a:chOff x="0" y="0"/>
          <a:chExt cx="0" cy="0"/>
        </a:xfrm>
      </p:grpSpPr>
      <p:pic>
        <p:nvPicPr>
          <p:cNvPr id="527" name="Google Shape;527;p36"/>
          <p:cNvPicPr preferRelativeResize="0"/>
          <p:nvPr/>
        </p:nvPicPr>
        <p:blipFill>
          <a:blip r:embed="rId2">
            <a:alphaModFix/>
          </a:blip>
          <a:stretch>
            <a:fillRect/>
          </a:stretch>
        </p:blipFill>
        <p:spPr>
          <a:xfrm>
            <a:off x="-5000" y="0"/>
            <a:ext cx="9148994" cy="5715000"/>
          </a:xfrm>
          <a:prstGeom prst="rect">
            <a:avLst/>
          </a:prstGeom>
          <a:noFill/>
          <a:ln>
            <a:noFill/>
          </a:ln>
        </p:spPr>
      </p:pic>
      <p:sp>
        <p:nvSpPr>
          <p:cNvPr id="528" name="Google Shape;528;p36"/>
          <p:cNvSpPr txBox="1">
            <a:spLocks noGrp="1"/>
          </p:cNvSpPr>
          <p:nvPr>
            <p:ph type="title"/>
          </p:nvPr>
        </p:nvSpPr>
        <p:spPr>
          <a:xfrm>
            <a:off x="1100275" y="1834722"/>
            <a:ext cx="880500" cy="930000"/>
          </a:xfrm>
          <a:prstGeom prst="rect">
            <a:avLst/>
          </a:prstGeom>
          <a:noFill/>
          <a:ln>
            <a:noFill/>
          </a:ln>
        </p:spPr>
        <p:txBody>
          <a:bodyPr spcFirstLastPara="1" wrap="square" lIns="91425" tIns="91425" rIns="91425" bIns="91425" anchor="t" anchorCtr="0">
            <a:noAutofit/>
          </a:bodyPr>
          <a:lstStyle>
            <a:lvl1pPr marL="0" marR="0" lvl="0" indent="0" algn="l" rtl="0">
              <a:lnSpc>
                <a:spcPct val="100000"/>
              </a:lnSpc>
              <a:spcBef>
                <a:spcPts val="0"/>
              </a:spcBef>
              <a:spcAft>
                <a:spcPts val="0"/>
              </a:spcAft>
              <a:buNone/>
              <a:defRPr sz="6000" b="1">
                <a:solidFill>
                  <a:srgbClr val="CB1E40"/>
                </a:solidFill>
                <a:latin typeface="Rajdhani"/>
                <a:ea typeface="Rajdhani"/>
                <a:cs typeface="Rajdhani"/>
                <a:sym typeface="Rajdhani"/>
              </a:defRPr>
            </a:lvl1pPr>
            <a:lvl2pPr lvl="1" rtl="0">
              <a:spcBef>
                <a:spcPts val="0"/>
              </a:spcBef>
              <a:spcAft>
                <a:spcPts val="0"/>
              </a:spcAft>
              <a:buNone/>
              <a:defRPr sz="6000"/>
            </a:lvl2pPr>
            <a:lvl3pPr lvl="2" rtl="0">
              <a:spcBef>
                <a:spcPts val="0"/>
              </a:spcBef>
              <a:spcAft>
                <a:spcPts val="0"/>
              </a:spcAft>
              <a:buNone/>
              <a:defRPr sz="6000"/>
            </a:lvl3pPr>
            <a:lvl4pPr lvl="3" rtl="0">
              <a:spcBef>
                <a:spcPts val="0"/>
              </a:spcBef>
              <a:spcAft>
                <a:spcPts val="0"/>
              </a:spcAft>
              <a:buNone/>
              <a:defRPr sz="6000"/>
            </a:lvl4pPr>
            <a:lvl5pPr lvl="4" rtl="0">
              <a:spcBef>
                <a:spcPts val="0"/>
              </a:spcBef>
              <a:spcAft>
                <a:spcPts val="0"/>
              </a:spcAft>
              <a:buNone/>
              <a:defRPr sz="6000"/>
            </a:lvl5pPr>
            <a:lvl6pPr lvl="5" rtl="0">
              <a:spcBef>
                <a:spcPts val="0"/>
              </a:spcBef>
              <a:spcAft>
                <a:spcPts val="0"/>
              </a:spcAft>
              <a:buNone/>
              <a:defRPr sz="6000"/>
            </a:lvl6pPr>
            <a:lvl7pPr lvl="6" rtl="0">
              <a:spcBef>
                <a:spcPts val="0"/>
              </a:spcBef>
              <a:spcAft>
                <a:spcPts val="0"/>
              </a:spcAft>
              <a:buNone/>
              <a:defRPr sz="6000"/>
            </a:lvl7pPr>
            <a:lvl8pPr lvl="7" rtl="0">
              <a:spcBef>
                <a:spcPts val="0"/>
              </a:spcBef>
              <a:spcAft>
                <a:spcPts val="0"/>
              </a:spcAft>
              <a:buNone/>
              <a:defRPr sz="6000"/>
            </a:lvl8pPr>
            <a:lvl9pPr lvl="8" rtl="0">
              <a:spcBef>
                <a:spcPts val="0"/>
              </a:spcBef>
              <a:spcAft>
                <a:spcPts val="0"/>
              </a:spcAft>
              <a:buNone/>
              <a:defRPr sz="6000"/>
            </a:lvl9pPr>
          </a:lstStyle>
          <a:p>
            <a:endParaRPr/>
          </a:p>
        </p:txBody>
      </p:sp>
      <p:sp>
        <p:nvSpPr>
          <p:cNvPr id="529" name="Google Shape;529;p36"/>
          <p:cNvSpPr txBox="1">
            <a:spLocks noGrp="1"/>
          </p:cNvSpPr>
          <p:nvPr>
            <p:ph type="title" idx="2"/>
          </p:nvPr>
        </p:nvSpPr>
        <p:spPr>
          <a:xfrm>
            <a:off x="1060525" y="420694"/>
            <a:ext cx="4747800" cy="10428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None/>
              <a:defRPr sz="3500" b="1">
                <a:solidFill>
                  <a:srgbClr val="CB1E40"/>
                </a:solidFill>
                <a:latin typeface="Rajdhani"/>
                <a:ea typeface="Rajdhani"/>
                <a:cs typeface="Rajdhani"/>
                <a:sym typeface="Rajdhani"/>
              </a:defRPr>
            </a:lvl1pPr>
            <a:lvl2pPr lvl="1" rtl="0">
              <a:spcBef>
                <a:spcPts val="0"/>
              </a:spcBef>
              <a:spcAft>
                <a:spcPts val="0"/>
              </a:spcAft>
              <a:buNone/>
              <a:defRPr>
                <a:solidFill>
                  <a:srgbClr val="CB1E40"/>
                </a:solidFill>
              </a:defRPr>
            </a:lvl2pPr>
            <a:lvl3pPr lvl="2" rtl="0">
              <a:spcBef>
                <a:spcPts val="0"/>
              </a:spcBef>
              <a:spcAft>
                <a:spcPts val="0"/>
              </a:spcAft>
              <a:buNone/>
              <a:defRPr>
                <a:solidFill>
                  <a:srgbClr val="CB1E40"/>
                </a:solidFill>
              </a:defRPr>
            </a:lvl3pPr>
            <a:lvl4pPr lvl="3" rtl="0">
              <a:spcBef>
                <a:spcPts val="0"/>
              </a:spcBef>
              <a:spcAft>
                <a:spcPts val="0"/>
              </a:spcAft>
              <a:buNone/>
              <a:defRPr>
                <a:solidFill>
                  <a:srgbClr val="CB1E40"/>
                </a:solidFill>
              </a:defRPr>
            </a:lvl4pPr>
            <a:lvl5pPr lvl="4" rtl="0">
              <a:spcBef>
                <a:spcPts val="0"/>
              </a:spcBef>
              <a:spcAft>
                <a:spcPts val="0"/>
              </a:spcAft>
              <a:buNone/>
              <a:defRPr>
                <a:solidFill>
                  <a:srgbClr val="CB1E40"/>
                </a:solidFill>
              </a:defRPr>
            </a:lvl5pPr>
            <a:lvl6pPr lvl="5" rtl="0">
              <a:spcBef>
                <a:spcPts val="0"/>
              </a:spcBef>
              <a:spcAft>
                <a:spcPts val="0"/>
              </a:spcAft>
              <a:buNone/>
              <a:defRPr>
                <a:solidFill>
                  <a:srgbClr val="CB1E40"/>
                </a:solidFill>
              </a:defRPr>
            </a:lvl6pPr>
            <a:lvl7pPr lvl="6" rtl="0">
              <a:spcBef>
                <a:spcPts val="0"/>
              </a:spcBef>
              <a:spcAft>
                <a:spcPts val="0"/>
              </a:spcAft>
              <a:buNone/>
              <a:defRPr>
                <a:solidFill>
                  <a:srgbClr val="CB1E40"/>
                </a:solidFill>
              </a:defRPr>
            </a:lvl7pPr>
            <a:lvl8pPr lvl="7" rtl="0">
              <a:spcBef>
                <a:spcPts val="0"/>
              </a:spcBef>
              <a:spcAft>
                <a:spcPts val="0"/>
              </a:spcAft>
              <a:buNone/>
              <a:defRPr>
                <a:solidFill>
                  <a:srgbClr val="CB1E40"/>
                </a:solidFill>
              </a:defRPr>
            </a:lvl8pPr>
            <a:lvl9pPr lvl="8" rtl="0">
              <a:spcBef>
                <a:spcPts val="0"/>
              </a:spcBef>
              <a:spcAft>
                <a:spcPts val="0"/>
              </a:spcAft>
              <a:buNone/>
              <a:defRPr>
                <a:solidFill>
                  <a:srgbClr val="CB1E40"/>
                </a:solidFill>
              </a:defRPr>
            </a:lvl9pPr>
          </a:lstStyle>
          <a:p>
            <a:endParaRPr/>
          </a:p>
        </p:txBody>
      </p:sp>
      <p:sp>
        <p:nvSpPr>
          <p:cNvPr id="530" name="Google Shape;530;p36"/>
          <p:cNvSpPr txBox="1">
            <a:spLocks noGrp="1"/>
          </p:cNvSpPr>
          <p:nvPr>
            <p:ph type="sldNum" idx="12"/>
          </p:nvPr>
        </p:nvSpPr>
        <p:spPr>
          <a:xfrm>
            <a:off x="8472458" y="4932880"/>
            <a:ext cx="548700" cy="4374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US"/>
              <a:t>‹#›</a:t>
            </a:fld>
            <a:endParaRPr/>
          </a:p>
        </p:txBody>
      </p:sp>
      <p:cxnSp>
        <p:nvCxnSpPr>
          <p:cNvPr id="531" name="Google Shape;531;p36"/>
          <p:cNvCxnSpPr/>
          <p:nvPr/>
        </p:nvCxnSpPr>
        <p:spPr>
          <a:xfrm>
            <a:off x="2074408" y="2000440"/>
            <a:ext cx="0" cy="1956900"/>
          </a:xfrm>
          <a:prstGeom prst="straightConnector1">
            <a:avLst/>
          </a:prstGeom>
          <a:noFill/>
          <a:ln w="19050" cap="flat" cmpd="sng">
            <a:solidFill>
              <a:srgbClr val="559ABA"/>
            </a:solidFill>
            <a:prstDash val="solid"/>
            <a:round/>
            <a:headEnd type="none" w="med" len="med"/>
            <a:tailEnd type="none" w="med" len="med"/>
          </a:ln>
        </p:spPr>
      </p:cxnSp>
      <p:sp>
        <p:nvSpPr>
          <p:cNvPr id="532" name="Google Shape;532;p36"/>
          <p:cNvSpPr txBox="1">
            <a:spLocks noGrp="1"/>
          </p:cNvSpPr>
          <p:nvPr>
            <p:ph type="title" idx="3"/>
          </p:nvPr>
        </p:nvSpPr>
        <p:spPr>
          <a:xfrm>
            <a:off x="1100275" y="2850722"/>
            <a:ext cx="880500" cy="930000"/>
          </a:xfrm>
          <a:prstGeom prst="rect">
            <a:avLst/>
          </a:prstGeom>
          <a:noFill/>
          <a:ln>
            <a:noFill/>
          </a:ln>
        </p:spPr>
        <p:txBody>
          <a:bodyPr spcFirstLastPara="1" wrap="square" lIns="91425" tIns="91425" rIns="91425" bIns="91425" anchor="t" anchorCtr="0">
            <a:noAutofit/>
          </a:bodyPr>
          <a:lstStyle>
            <a:lvl1pPr marL="0" marR="0" lvl="0" indent="0" algn="l" rtl="0">
              <a:lnSpc>
                <a:spcPct val="100000"/>
              </a:lnSpc>
              <a:spcBef>
                <a:spcPts val="0"/>
              </a:spcBef>
              <a:spcAft>
                <a:spcPts val="0"/>
              </a:spcAft>
              <a:buNone/>
              <a:defRPr sz="6000" b="1">
                <a:solidFill>
                  <a:srgbClr val="CB1E40"/>
                </a:solidFill>
                <a:latin typeface="Rajdhani"/>
                <a:ea typeface="Rajdhani"/>
                <a:cs typeface="Rajdhani"/>
                <a:sym typeface="Rajdhani"/>
              </a:defRPr>
            </a:lvl1pPr>
            <a:lvl2pPr lvl="1" rtl="0">
              <a:spcBef>
                <a:spcPts val="0"/>
              </a:spcBef>
              <a:spcAft>
                <a:spcPts val="0"/>
              </a:spcAft>
              <a:buNone/>
              <a:defRPr sz="6000"/>
            </a:lvl2pPr>
            <a:lvl3pPr lvl="2" rtl="0">
              <a:spcBef>
                <a:spcPts val="0"/>
              </a:spcBef>
              <a:spcAft>
                <a:spcPts val="0"/>
              </a:spcAft>
              <a:buNone/>
              <a:defRPr sz="6000"/>
            </a:lvl3pPr>
            <a:lvl4pPr lvl="3" rtl="0">
              <a:spcBef>
                <a:spcPts val="0"/>
              </a:spcBef>
              <a:spcAft>
                <a:spcPts val="0"/>
              </a:spcAft>
              <a:buNone/>
              <a:defRPr sz="6000"/>
            </a:lvl4pPr>
            <a:lvl5pPr lvl="4" rtl="0">
              <a:spcBef>
                <a:spcPts val="0"/>
              </a:spcBef>
              <a:spcAft>
                <a:spcPts val="0"/>
              </a:spcAft>
              <a:buNone/>
              <a:defRPr sz="6000"/>
            </a:lvl5pPr>
            <a:lvl6pPr lvl="5" rtl="0">
              <a:spcBef>
                <a:spcPts val="0"/>
              </a:spcBef>
              <a:spcAft>
                <a:spcPts val="0"/>
              </a:spcAft>
              <a:buNone/>
              <a:defRPr sz="6000"/>
            </a:lvl6pPr>
            <a:lvl7pPr lvl="6" rtl="0">
              <a:spcBef>
                <a:spcPts val="0"/>
              </a:spcBef>
              <a:spcAft>
                <a:spcPts val="0"/>
              </a:spcAft>
              <a:buNone/>
              <a:defRPr sz="6000"/>
            </a:lvl7pPr>
            <a:lvl8pPr lvl="7" rtl="0">
              <a:spcBef>
                <a:spcPts val="0"/>
              </a:spcBef>
              <a:spcAft>
                <a:spcPts val="0"/>
              </a:spcAft>
              <a:buNone/>
              <a:defRPr sz="6000"/>
            </a:lvl8pPr>
            <a:lvl9pPr lvl="8" rtl="0">
              <a:spcBef>
                <a:spcPts val="0"/>
              </a:spcBef>
              <a:spcAft>
                <a:spcPts val="0"/>
              </a:spcAft>
              <a:buNone/>
              <a:defRPr sz="6000"/>
            </a:lvl9pPr>
          </a:lstStyle>
          <a:p>
            <a:endParaRPr/>
          </a:p>
        </p:txBody>
      </p:sp>
      <p:sp>
        <p:nvSpPr>
          <p:cNvPr id="533" name="Google Shape;533;p36"/>
          <p:cNvSpPr txBox="1">
            <a:spLocks noGrp="1"/>
          </p:cNvSpPr>
          <p:nvPr>
            <p:ph type="subTitle" idx="1"/>
          </p:nvPr>
        </p:nvSpPr>
        <p:spPr>
          <a:xfrm>
            <a:off x="2227075" y="1996750"/>
            <a:ext cx="3088800" cy="768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2400">
                <a:solidFill>
                  <a:srgbClr val="33383C"/>
                </a:solidFill>
                <a:latin typeface="Open Sans"/>
                <a:ea typeface="Open Sans"/>
                <a:cs typeface="Open Sans"/>
                <a:sym typeface="Open Sa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4" name="Google Shape;534;p36"/>
          <p:cNvSpPr txBox="1">
            <a:spLocks noGrp="1"/>
          </p:cNvSpPr>
          <p:nvPr>
            <p:ph type="subTitle" idx="4"/>
          </p:nvPr>
        </p:nvSpPr>
        <p:spPr>
          <a:xfrm>
            <a:off x="2227075" y="3012750"/>
            <a:ext cx="3088800" cy="768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2400">
                <a:solidFill>
                  <a:srgbClr val="33383C"/>
                </a:solidFill>
                <a:latin typeface="Open Sans"/>
                <a:ea typeface="Open Sans"/>
                <a:cs typeface="Open Sans"/>
                <a:sym typeface="Open Sa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5" name="Google Shape;535;p36"/>
          <p:cNvSpPr txBox="1">
            <a:spLocks noGrp="1"/>
          </p:cNvSpPr>
          <p:nvPr>
            <p:ph type="title" idx="5"/>
          </p:nvPr>
        </p:nvSpPr>
        <p:spPr>
          <a:xfrm>
            <a:off x="4407900" y="2589417"/>
            <a:ext cx="880500" cy="930000"/>
          </a:xfrm>
          <a:prstGeom prst="rect">
            <a:avLst/>
          </a:prstGeom>
          <a:noFill/>
          <a:ln>
            <a:noFill/>
          </a:ln>
        </p:spPr>
        <p:txBody>
          <a:bodyPr spcFirstLastPara="1" wrap="square" lIns="91425" tIns="91425" rIns="91425" bIns="91425" anchor="t" anchorCtr="0">
            <a:noAutofit/>
          </a:bodyPr>
          <a:lstStyle>
            <a:lvl1pPr marL="0" marR="0" lvl="0" indent="0" algn="l" rtl="0">
              <a:lnSpc>
                <a:spcPct val="100000"/>
              </a:lnSpc>
              <a:spcBef>
                <a:spcPts val="0"/>
              </a:spcBef>
              <a:spcAft>
                <a:spcPts val="0"/>
              </a:spcAft>
              <a:buNone/>
              <a:defRPr sz="6000" b="1">
                <a:solidFill>
                  <a:srgbClr val="CB1E40"/>
                </a:solidFill>
                <a:latin typeface="Rajdhani"/>
                <a:ea typeface="Rajdhani"/>
                <a:cs typeface="Rajdhani"/>
                <a:sym typeface="Rajdhani"/>
              </a:defRPr>
            </a:lvl1pPr>
            <a:lvl2pPr lvl="1" rtl="0">
              <a:spcBef>
                <a:spcPts val="0"/>
              </a:spcBef>
              <a:spcAft>
                <a:spcPts val="0"/>
              </a:spcAft>
              <a:buNone/>
              <a:defRPr sz="6000"/>
            </a:lvl2pPr>
            <a:lvl3pPr lvl="2" rtl="0">
              <a:spcBef>
                <a:spcPts val="0"/>
              </a:spcBef>
              <a:spcAft>
                <a:spcPts val="0"/>
              </a:spcAft>
              <a:buNone/>
              <a:defRPr sz="6000"/>
            </a:lvl3pPr>
            <a:lvl4pPr lvl="3" rtl="0">
              <a:spcBef>
                <a:spcPts val="0"/>
              </a:spcBef>
              <a:spcAft>
                <a:spcPts val="0"/>
              </a:spcAft>
              <a:buNone/>
              <a:defRPr sz="6000"/>
            </a:lvl4pPr>
            <a:lvl5pPr lvl="4" rtl="0">
              <a:spcBef>
                <a:spcPts val="0"/>
              </a:spcBef>
              <a:spcAft>
                <a:spcPts val="0"/>
              </a:spcAft>
              <a:buNone/>
              <a:defRPr sz="6000"/>
            </a:lvl5pPr>
            <a:lvl6pPr lvl="5" rtl="0">
              <a:spcBef>
                <a:spcPts val="0"/>
              </a:spcBef>
              <a:spcAft>
                <a:spcPts val="0"/>
              </a:spcAft>
              <a:buNone/>
              <a:defRPr sz="6000"/>
            </a:lvl6pPr>
            <a:lvl7pPr lvl="6" rtl="0">
              <a:spcBef>
                <a:spcPts val="0"/>
              </a:spcBef>
              <a:spcAft>
                <a:spcPts val="0"/>
              </a:spcAft>
              <a:buNone/>
              <a:defRPr sz="6000"/>
            </a:lvl7pPr>
            <a:lvl8pPr lvl="7" rtl="0">
              <a:spcBef>
                <a:spcPts val="0"/>
              </a:spcBef>
              <a:spcAft>
                <a:spcPts val="0"/>
              </a:spcAft>
              <a:buNone/>
              <a:defRPr sz="6000"/>
            </a:lvl8pPr>
            <a:lvl9pPr lvl="8" rtl="0">
              <a:spcBef>
                <a:spcPts val="0"/>
              </a:spcBef>
              <a:spcAft>
                <a:spcPts val="0"/>
              </a:spcAft>
              <a:buNone/>
              <a:defRPr sz="6000"/>
            </a:lvl9pPr>
          </a:lstStyle>
          <a:p>
            <a:endParaRPr/>
          </a:p>
        </p:txBody>
      </p:sp>
      <p:sp>
        <p:nvSpPr>
          <p:cNvPr id="536" name="Google Shape;536;p36"/>
          <p:cNvSpPr txBox="1">
            <a:spLocks noGrp="1"/>
          </p:cNvSpPr>
          <p:nvPr>
            <p:ph type="title" idx="6"/>
          </p:nvPr>
        </p:nvSpPr>
        <p:spPr>
          <a:xfrm>
            <a:off x="4407900" y="3605417"/>
            <a:ext cx="880500" cy="930000"/>
          </a:xfrm>
          <a:prstGeom prst="rect">
            <a:avLst/>
          </a:prstGeom>
          <a:noFill/>
          <a:ln>
            <a:noFill/>
          </a:ln>
        </p:spPr>
        <p:txBody>
          <a:bodyPr spcFirstLastPara="1" wrap="square" lIns="91425" tIns="91425" rIns="91425" bIns="91425" anchor="t" anchorCtr="0">
            <a:noAutofit/>
          </a:bodyPr>
          <a:lstStyle>
            <a:lvl1pPr marL="0" marR="0" lvl="0" indent="0" algn="l" rtl="0">
              <a:lnSpc>
                <a:spcPct val="100000"/>
              </a:lnSpc>
              <a:spcBef>
                <a:spcPts val="0"/>
              </a:spcBef>
              <a:spcAft>
                <a:spcPts val="0"/>
              </a:spcAft>
              <a:buNone/>
              <a:defRPr sz="6000" b="1">
                <a:solidFill>
                  <a:srgbClr val="CB1E40"/>
                </a:solidFill>
                <a:latin typeface="Rajdhani"/>
                <a:ea typeface="Rajdhani"/>
                <a:cs typeface="Rajdhani"/>
                <a:sym typeface="Rajdhani"/>
              </a:defRPr>
            </a:lvl1pPr>
            <a:lvl2pPr lvl="1" rtl="0">
              <a:spcBef>
                <a:spcPts val="0"/>
              </a:spcBef>
              <a:spcAft>
                <a:spcPts val="0"/>
              </a:spcAft>
              <a:buNone/>
              <a:defRPr sz="6000"/>
            </a:lvl2pPr>
            <a:lvl3pPr lvl="2" rtl="0">
              <a:spcBef>
                <a:spcPts val="0"/>
              </a:spcBef>
              <a:spcAft>
                <a:spcPts val="0"/>
              </a:spcAft>
              <a:buNone/>
              <a:defRPr sz="6000"/>
            </a:lvl3pPr>
            <a:lvl4pPr lvl="3" rtl="0">
              <a:spcBef>
                <a:spcPts val="0"/>
              </a:spcBef>
              <a:spcAft>
                <a:spcPts val="0"/>
              </a:spcAft>
              <a:buNone/>
              <a:defRPr sz="6000"/>
            </a:lvl4pPr>
            <a:lvl5pPr lvl="4" rtl="0">
              <a:spcBef>
                <a:spcPts val="0"/>
              </a:spcBef>
              <a:spcAft>
                <a:spcPts val="0"/>
              </a:spcAft>
              <a:buNone/>
              <a:defRPr sz="6000"/>
            </a:lvl5pPr>
            <a:lvl6pPr lvl="5" rtl="0">
              <a:spcBef>
                <a:spcPts val="0"/>
              </a:spcBef>
              <a:spcAft>
                <a:spcPts val="0"/>
              </a:spcAft>
              <a:buNone/>
              <a:defRPr sz="6000"/>
            </a:lvl6pPr>
            <a:lvl7pPr lvl="6" rtl="0">
              <a:spcBef>
                <a:spcPts val="0"/>
              </a:spcBef>
              <a:spcAft>
                <a:spcPts val="0"/>
              </a:spcAft>
              <a:buNone/>
              <a:defRPr sz="6000"/>
            </a:lvl7pPr>
            <a:lvl8pPr lvl="7" rtl="0">
              <a:spcBef>
                <a:spcPts val="0"/>
              </a:spcBef>
              <a:spcAft>
                <a:spcPts val="0"/>
              </a:spcAft>
              <a:buNone/>
              <a:defRPr sz="6000"/>
            </a:lvl8pPr>
            <a:lvl9pPr lvl="8" rtl="0">
              <a:spcBef>
                <a:spcPts val="0"/>
              </a:spcBef>
              <a:spcAft>
                <a:spcPts val="0"/>
              </a:spcAft>
              <a:buNone/>
              <a:defRPr sz="6000"/>
            </a:lvl9pPr>
          </a:lstStyle>
          <a:p>
            <a:endParaRPr/>
          </a:p>
        </p:txBody>
      </p:sp>
      <p:sp>
        <p:nvSpPr>
          <p:cNvPr id="537" name="Google Shape;537;p36"/>
          <p:cNvSpPr txBox="1">
            <a:spLocks noGrp="1"/>
          </p:cNvSpPr>
          <p:nvPr>
            <p:ph type="subTitle" idx="7"/>
          </p:nvPr>
        </p:nvSpPr>
        <p:spPr>
          <a:xfrm>
            <a:off x="5534700" y="2751444"/>
            <a:ext cx="3088800" cy="768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2400">
                <a:solidFill>
                  <a:srgbClr val="33383C"/>
                </a:solidFill>
                <a:latin typeface="Open Sans"/>
                <a:ea typeface="Open Sans"/>
                <a:cs typeface="Open Sans"/>
                <a:sym typeface="Open Sa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8" name="Google Shape;538;p36"/>
          <p:cNvSpPr txBox="1">
            <a:spLocks noGrp="1"/>
          </p:cNvSpPr>
          <p:nvPr>
            <p:ph type="subTitle" idx="8"/>
          </p:nvPr>
        </p:nvSpPr>
        <p:spPr>
          <a:xfrm>
            <a:off x="5534700" y="3767444"/>
            <a:ext cx="3088800" cy="768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2400">
                <a:solidFill>
                  <a:srgbClr val="33383C"/>
                </a:solidFill>
                <a:latin typeface="Open Sans"/>
                <a:ea typeface="Open Sans"/>
                <a:cs typeface="Open Sans"/>
                <a:sym typeface="Open Sa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39" name="Google Shape;539;p36"/>
          <p:cNvCxnSpPr/>
          <p:nvPr/>
        </p:nvCxnSpPr>
        <p:spPr>
          <a:xfrm>
            <a:off x="5274808" y="2762440"/>
            <a:ext cx="0" cy="1956900"/>
          </a:xfrm>
          <a:prstGeom prst="straightConnector1">
            <a:avLst/>
          </a:prstGeom>
          <a:noFill/>
          <a:ln w="19050" cap="flat" cmpd="sng">
            <a:solidFill>
              <a:srgbClr val="559ABA"/>
            </a:solidFill>
            <a:prstDash val="solid"/>
            <a:round/>
            <a:headEnd type="none" w="med" len="med"/>
            <a:tailEnd type="none" w="med" len="med"/>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Slide">
  <p:cSld name="Blank Slide">
    <p:spTree>
      <p:nvGrpSpPr>
        <p:cNvPr id="1" name="Shape 34"/>
        <p:cNvGrpSpPr/>
        <p:nvPr/>
      </p:nvGrpSpPr>
      <p:grpSpPr>
        <a:xfrm>
          <a:off x="0" y="0"/>
          <a:ext cx="0" cy="0"/>
          <a:chOff x="0" y="0"/>
          <a:chExt cx="0" cy="0"/>
        </a:xfrm>
      </p:grpSpPr>
      <p:sp>
        <p:nvSpPr>
          <p:cNvPr id="35" name="Google Shape;35;p4"/>
          <p:cNvSpPr txBox="1">
            <a:spLocks noGrp="1"/>
          </p:cNvSpPr>
          <p:nvPr>
            <p:ph type="dt" idx="10"/>
          </p:nvPr>
        </p:nvSpPr>
        <p:spPr>
          <a:xfrm>
            <a:off x="457200" y="6944778"/>
            <a:ext cx="2133600" cy="304200"/>
          </a:xfrm>
          <a:prstGeom prst="rect">
            <a:avLst/>
          </a:prstGeom>
          <a:noFill/>
          <a:ln>
            <a:noFill/>
          </a:ln>
        </p:spPr>
        <p:txBody>
          <a:bodyPr spcFirstLastPara="1" wrap="square" lIns="91425" tIns="91425" rIns="91425" bIns="91425" anchor="t" anchorCtr="0">
            <a:noAutofit/>
          </a:bodyPr>
          <a:lstStyle>
            <a:lvl1pPr marL="0" marR="0" lvl="0"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36" name="Google Shape;36;p4"/>
          <p:cNvSpPr/>
          <p:nvPr/>
        </p:nvSpPr>
        <p:spPr>
          <a:xfrm>
            <a:off x="0" y="0"/>
            <a:ext cx="9144000" cy="5715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ierre">
  <p:cSld name="Portada University_2">
    <p:spTree>
      <p:nvGrpSpPr>
        <p:cNvPr id="1" name="Shape 540"/>
        <p:cNvGrpSpPr/>
        <p:nvPr/>
      </p:nvGrpSpPr>
      <p:grpSpPr>
        <a:xfrm>
          <a:off x="0" y="0"/>
          <a:ext cx="0" cy="0"/>
          <a:chOff x="0" y="0"/>
          <a:chExt cx="0" cy="0"/>
        </a:xfrm>
      </p:grpSpPr>
      <p:sp>
        <p:nvSpPr>
          <p:cNvPr id="541" name="Google Shape;541;p37"/>
          <p:cNvSpPr/>
          <p:nvPr/>
        </p:nvSpPr>
        <p:spPr>
          <a:xfrm>
            <a:off x="-520995" y="-1500850"/>
            <a:ext cx="5449399" cy="7786943"/>
          </a:xfrm>
          <a:custGeom>
            <a:avLst/>
            <a:gdLst/>
            <a:ahLst/>
            <a:cxnLst/>
            <a:rect l="l" t="t" r="r" b="b"/>
            <a:pathLst>
              <a:path w="5449399" h="7015264" extrusionOk="0">
                <a:moveTo>
                  <a:pt x="5448899" y="3397118"/>
                </a:moveTo>
                <a:cubicBezTo>
                  <a:pt x="5448152" y="3139504"/>
                  <a:pt x="5334829" y="3023194"/>
                  <a:pt x="5212495" y="2935912"/>
                </a:cubicBezTo>
                <a:lnTo>
                  <a:pt x="5207266" y="2932178"/>
                </a:lnTo>
                <a:lnTo>
                  <a:pt x="508808" y="51870"/>
                </a:lnTo>
                <a:lnTo>
                  <a:pt x="498601" y="46044"/>
                </a:lnTo>
                <a:cubicBezTo>
                  <a:pt x="382789" y="-15098"/>
                  <a:pt x="253783" y="-15347"/>
                  <a:pt x="153505" y="45297"/>
                </a:cubicBezTo>
                <a:cubicBezTo>
                  <a:pt x="57061" y="103651"/>
                  <a:pt x="-347" y="210600"/>
                  <a:pt x="2" y="331441"/>
                </a:cubicBezTo>
                <a:lnTo>
                  <a:pt x="499" y="513922"/>
                </a:lnTo>
                <a:cubicBezTo>
                  <a:pt x="1246" y="787718"/>
                  <a:pt x="104611" y="873854"/>
                  <a:pt x="219676" y="944606"/>
                </a:cubicBezTo>
                <a:lnTo>
                  <a:pt x="4335638" y="3495951"/>
                </a:lnTo>
                <a:lnTo>
                  <a:pt x="236207" y="6068855"/>
                </a:lnTo>
                <a:lnTo>
                  <a:pt x="233767" y="6070398"/>
                </a:lnTo>
                <a:cubicBezTo>
                  <a:pt x="119199" y="6141996"/>
                  <a:pt x="16432" y="6228881"/>
                  <a:pt x="17229" y="6502129"/>
                </a:cubicBezTo>
                <a:lnTo>
                  <a:pt x="17727" y="6684659"/>
                </a:lnTo>
                <a:cubicBezTo>
                  <a:pt x="18075" y="6805450"/>
                  <a:pt x="75633" y="6912200"/>
                  <a:pt x="171728" y="6970156"/>
                </a:cubicBezTo>
                <a:cubicBezTo>
                  <a:pt x="221618" y="7000229"/>
                  <a:pt x="278628" y="7015265"/>
                  <a:pt x="337629" y="7015265"/>
                </a:cubicBezTo>
                <a:cubicBezTo>
                  <a:pt x="396979" y="7015265"/>
                  <a:pt x="458371" y="7000030"/>
                  <a:pt x="516476" y="6969608"/>
                </a:cubicBezTo>
                <a:lnTo>
                  <a:pt x="522401" y="6966521"/>
                </a:lnTo>
                <a:lnTo>
                  <a:pt x="5204976" y="4058679"/>
                </a:lnTo>
                <a:lnTo>
                  <a:pt x="5215980" y="4051310"/>
                </a:lnTo>
                <a:cubicBezTo>
                  <a:pt x="5337618" y="3962982"/>
                  <a:pt x="5450094" y="3845776"/>
                  <a:pt x="5449397" y="3588859"/>
                </a:cubicBezTo>
                <a:lnTo>
                  <a:pt x="5448899" y="3397118"/>
                </a:lnTo>
                <a:close/>
              </a:path>
            </a:pathLst>
          </a:custGeom>
          <a:solidFill>
            <a:srgbClr val="CB1E4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grpSp>
        <p:nvGrpSpPr>
          <p:cNvPr id="542" name="Google Shape;542;p37"/>
          <p:cNvGrpSpPr/>
          <p:nvPr/>
        </p:nvGrpSpPr>
        <p:grpSpPr>
          <a:xfrm>
            <a:off x="445593" y="2223645"/>
            <a:ext cx="2196917" cy="575392"/>
            <a:chOff x="363193" y="1700338"/>
            <a:chExt cx="2196917" cy="517858"/>
          </a:xfrm>
        </p:grpSpPr>
        <p:sp>
          <p:nvSpPr>
            <p:cNvPr id="543" name="Google Shape;543;p37"/>
            <p:cNvSpPr/>
            <p:nvPr/>
          </p:nvSpPr>
          <p:spPr>
            <a:xfrm>
              <a:off x="363193" y="1700338"/>
              <a:ext cx="179113" cy="291943"/>
            </a:xfrm>
            <a:custGeom>
              <a:avLst/>
              <a:gdLst/>
              <a:ahLst/>
              <a:cxnLst/>
              <a:rect l="l" t="t" r="r" b="b"/>
              <a:pathLst>
                <a:path w="179113" h="291943" extrusionOk="0">
                  <a:moveTo>
                    <a:pt x="161354" y="17304"/>
                  </a:moveTo>
                  <a:cubicBezTo>
                    <a:pt x="149514" y="5768"/>
                    <a:pt x="133222" y="0"/>
                    <a:pt x="112426" y="0"/>
                  </a:cubicBezTo>
                  <a:lnTo>
                    <a:pt x="7286" y="0"/>
                  </a:lnTo>
                  <a:cubicBezTo>
                    <a:pt x="2429" y="0"/>
                    <a:pt x="0" y="2429"/>
                    <a:pt x="0" y="7286"/>
                  </a:cubicBezTo>
                  <a:lnTo>
                    <a:pt x="0" y="284709"/>
                  </a:lnTo>
                  <a:cubicBezTo>
                    <a:pt x="0" y="289515"/>
                    <a:pt x="2429" y="291944"/>
                    <a:pt x="7286" y="291944"/>
                  </a:cubicBezTo>
                  <a:lnTo>
                    <a:pt x="112426" y="291944"/>
                  </a:lnTo>
                  <a:cubicBezTo>
                    <a:pt x="133222" y="291944"/>
                    <a:pt x="149514" y="286125"/>
                    <a:pt x="161354" y="274437"/>
                  </a:cubicBezTo>
                  <a:cubicBezTo>
                    <a:pt x="173143" y="262750"/>
                    <a:pt x="179113" y="246508"/>
                    <a:pt x="179113" y="225713"/>
                  </a:cubicBezTo>
                  <a:lnTo>
                    <a:pt x="179113" y="57174"/>
                  </a:lnTo>
                  <a:cubicBezTo>
                    <a:pt x="179113" y="36076"/>
                    <a:pt x="173143" y="28840"/>
                    <a:pt x="161354" y="17304"/>
                  </a:cubicBezTo>
                  <a:moveTo>
                    <a:pt x="137219" y="223992"/>
                  </a:moveTo>
                  <a:cubicBezTo>
                    <a:pt x="137219" y="245091"/>
                    <a:pt x="126948" y="255615"/>
                    <a:pt x="106405" y="255615"/>
                  </a:cubicBezTo>
                  <a:lnTo>
                    <a:pt x="46195" y="255615"/>
                  </a:lnTo>
                  <a:cubicBezTo>
                    <a:pt x="43058" y="255615"/>
                    <a:pt x="41489" y="254047"/>
                    <a:pt x="41489" y="250910"/>
                  </a:cubicBezTo>
                  <a:lnTo>
                    <a:pt x="41489" y="40629"/>
                  </a:lnTo>
                  <a:cubicBezTo>
                    <a:pt x="41489" y="37796"/>
                    <a:pt x="43058" y="36329"/>
                    <a:pt x="46195" y="36329"/>
                  </a:cubicBezTo>
                  <a:lnTo>
                    <a:pt x="106456" y="36329"/>
                  </a:lnTo>
                  <a:cubicBezTo>
                    <a:pt x="126998" y="36329"/>
                    <a:pt x="137269" y="37796"/>
                    <a:pt x="137269" y="58844"/>
                  </a:cubicBezTo>
                  <a:lnTo>
                    <a:pt x="137269" y="223992"/>
                  </a:lnTo>
                  <a:close/>
                </a:path>
              </a:pathLst>
            </a:custGeom>
            <a:solidFill>
              <a:srgbClr val="CB1E4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544" name="Google Shape;544;p37"/>
            <p:cNvSpPr/>
            <p:nvPr/>
          </p:nvSpPr>
          <p:spPr>
            <a:xfrm>
              <a:off x="581164" y="1774310"/>
              <a:ext cx="41489" cy="217920"/>
            </a:xfrm>
            <a:custGeom>
              <a:avLst/>
              <a:gdLst/>
              <a:ahLst/>
              <a:cxnLst/>
              <a:rect l="l" t="t" r="r" b="b"/>
              <a:pathLst>
                <a:path w="41489" h="217920" extrusionOk="0">
                  <a:moveTo>
                    <a:pt x="34204" y="0"/>
                  </a:moveTo>
                  <a:lnTo>
                    <a:pt x="6831" y="0"/>
                  </a:lnTo>
                  <a:cubicBezTo>
                    <a:pt x="2277" y="0"/>
                    <a:pt x="0" y="2429"/>
                    <a:pt x="0" y="7235"/>
                  </a:cubicBezTo>
                  <a:lnTo>
                    <a:pt x="0" y="210685"/>
                  </a:lnTo>
                  <a:cubicBezTo>
                    <a:pt x="0" y="215492"/>
                    <a:pt x="2429" y="217921"/>
                    <a:pt x="7235" y="217921"/>
                  </a:cubicBezTo>
                  <a:lnTo>
                    <a:pt x="34608" y="217921"/>
                  </a:lnTo>
                  <a:cubicBezTo>
                    <a:pt x="37189" y="217921"/>
                    <a:pt x="38960" y="217415"/>
                    <a:pt x="39972" y="216453"/>
                  </a:cubicBezTo>
                  <a:cubicBezTo>
                    <a:pt x="40933" y="215441"/>
                    <a:pt x="41489" y="213519"/>
                    <a:pt x="41489" y="210685"/>
                  </a:cubicBezTo>
                  <a:lnTo>
                    <a:pt x="41489" y="7235"/>
                  </a:lnTo>
                  <a:cubicBezTo>
                    <a:pt x="41489" y="2429"/>
                    <a:pt x="39061" y="0"/>
                    <a:pt x="34204" y="0"/>
                  </a:cubicBezTo>
                </a:path>
              </a:pathLst>
            </a:custGeom>
            <a:solidFill>
              <a:srgbClr val="CB1E4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545" name="Google Shape;545;p37"/>
            <p:cNvSpPr/>
            <p:nvPr/>
          </p:nvSpPr>
          <p:spPr>
            <a:xfrm>
              <a:off x="581164" y="1701349"/>
              <a:ext cx="41439" cy="43918"/>
            </a:xfrm>
            <a:custGeom>
              <a:avLst/>
              <a:gdLst/>
              <a:ahLst/>
              <a:cxnLst/>
              <a:rect l="l" t="t" r="r" b="b"/>
              <a:pathLst>
                <a:path w="41439" h="43918" extrusionOk="0">
                  <a:moveTo>
                    <a:pt x="34608" y="0"/>
                  </a:moveTo>
                  <a:lnTo>
                    <a:pt x="6831" y="0"/>
                  </a:lnTo>
                  <a:cubicBezTo>
                    <a:pt x="2277" y="0"/>
                    <a:pt x="0" y="2277"/>
                    <a:pt x="0" y="6881"/>
                  </a:cubicBezTo>
                  <a:lnTo>
                    <a:pt x="0" y="36683"/>
                  </a:lnTo>
                  <a:cubicBezTo>
                    <a:pt x="0" y="41489"/>
                    <a:pt x="2226" y="43918"/>
                    <a:pt x="6831" y="43918"/>
                  </a:cubicBezTo>
                  <a:lnTo>
                    <a:pt x="34608" y="43918"/>
                  </a:lnTo>
                  <a:cubicBezTo>
                    <a:pt x="39162" y="43918"/>
                    <a:pt x="41439" y="41489"/>
                    <a:pt x="41439" y="36683"/>
                  </a:cubicBezTo>
                  <a:lnTo>
                    <a:pt x="41439" y="6831"/>
                  </a:lnTo>
                  <a:cubicBezTo>
                    <a:pt x="41489" y="2277"/>
                    <a:pt x="39162" y="0"/>
                    <a:pt x="34608" y="0"/>
                  </a:cubicBezTo>
                </a:path>
              </a:pathLst>
            </a:custGeom>
            <a:solidFill>
              <a:srgbClr val="CB1E4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546" name="Google Shape;546;p37"/>
            <p:cNvSpPr/>
            <p:nvPr/>
          </p:nvSpPr>
          <p:spPr>
            <a:xfrm>
              <a:off x="658122" y="1774310"/>
              <a:ext cx="169651" cy="284556"/>
            </a:xfrm>
            <a:custGeom>
              <a:avLst/>
              <a:gdLst/>
              <a:ahLst/>
              <a:cxnLst/>
              <a:rect l="l" t="t" r="r" b="b"/>
              <a:pathLst>
                <a:path w="169651" h="284556" extrusionOk="0">
                  <a:moveTo>
                    <a:pt x="161961" y="0"/>
                  </a:moveTo>
                  <a:lnTo>
                    <a:pt x="66231" y="0"/>
                  </a:lnTo>
                  <a:cubicBezTo>
                    <a:pt x="45436" y="0"/>
                    <a:pt x="29194" y="5768"/>
                    <a:pt x="17557" y="17254"/>
                  </a:cubicBezTo>
                  <a:cubicBezTo>
                    <a:pt x="5869" y="28790"/>
                    <a:pt x="0" y="45132"/>
                    <a:pt x="0" y="66181"/>
                  </a:cubicBezTo>
                  <a:lnTo>
                    <a:pt x="0" y="140963"/>
                  </a:lnTo>
                  <a:cubicBezTo>
                    <a:pt x="0" y="162062"/>
                    <a:pt x="5464" y="178405"/>
                    <a:pt x="16444" y="189941"/>
                  </a:cubicBezTo>
                  <a:cubicBezTo>
                    <a:pt x="27424" y="201477"/>
                    <a:pt x="43159" y="207194"/>
                    <a:pt x="63651" y="207194"/>
                  </a:cubicBezTo>
                  <a:lnTo>
                    <a:pt x="82878" y="207194"/>
                  </a:lnTo>
                  <a:cubicBezTo>
                    <a:pt x="104533" y="207194"/>
                    <a:pt x="118953" y="199503"/>
                    <a:pt x="126088" y="184122"/>
                  </a:cubicBezTo>
                  <a:lnTo>
                    <a:pt x="127808" y="184122"/>
                  </a:lnTo>
                  <a:lnTo>
                    <a:pt x="127808" y="216605"/>
                  </a:lnTo>
                  <a:cubicBezTo>
                    <a:pt x="127808" y="237653"/>
                    <a:pt x="117385" y="248228"/>
                    <a:pt x="96589" y="248228"/>
                  </a:cubicBezTo>
                  <a:lnTo>
                    <a:pt x="22617" y="248228"/>
                  </a:lnTo>
                  <a:cubicBezTo>
                    <a:pt x="17760" y="248228"/>
                    <a:pt x="15381" y="250657"/>
                    <a:pt x="15381" y="255514"/>
                  </a:cubicBezTo>
                  <a:lnTo>
                    <a:pt x="15381" y="277726"/>
                  </a:lnTo>
                  <a:cubicBezTo>
                    <a:pt x="15381" y="282280"/>
                    <a:pt x="17810" y="284557"/>
                    <a:pt x="22617" y="284557"/>
                  </a:cubicBezTo>
                  <a:lnTo>
                    <a:pt x="102965" y="284557"/>
                  </a:lnTo>
                  <a:cubicBezTo>
                    <a:pt x="123760" y="284557"/>
                    <a:pt x="140052" y="278789"/>
                    <a:pt x="151892" y="267303"/>
                  </a:cubicBezTo>
                  <a:cubicBezTo>
                    <a:pt x="163681" y="255717"/>
                    <a:pt x="169651" y="239576"/>
                    <a:pt x="169651" y="218781"/>
                  </a:cubicBezTo>
                  <a:lnTo>
                    <a:pt x="169651" y="7235"/>
                  </a:lnTo>
                  <a:cubicBezTo>
                    <a:pt x="169651" y="2429"/>
                    <a:pt x="167122" y="0"/>
                    <a:pt x="161961" y="0"/>
                  </a:cubicBezTo>
                  <a:moveTo>
                    <a:pt x="127757" y="134638"/>
                  </a:moveTo>
                  <a:cubicBezTo>
                    <a:pt x="127757" y="158571"/>
                    <a:pt x="116069" y="170511"/>
                    <a:pt x="92694" y="170511"/>
                  </a:cubicBezTo>
                  <a:lnTo>
                    <a:pt x="72202" y="170511"/>
                  </a:lnTo>
                  <a:cubicBezTo>
                    <a:pt x="51963" y="170511"/>
                    <a:pt x="41844" y="159987"/>
                    <a:pt x="41844" y="138888"/>
                  </a:cubicBezTo>
                  <a:lnTo>
                    <a:pt x="41844" y="67952"/>
                  </a:lnTo>
                  <a:cubicBezTo>
                    <a:pt x="41844" y="46903"/>
                    <a:pt x="51963" y="36329"/>
                    <a:pt x="72202" y="36329"/>
                  </a:cubicBezTo>
                  <a:lnTo>
                    <a:pt x="123052" y="36329"/>
                  </a:lnTo>
                  <a:cubicBezTo>
                    <a:pt x="126189" y="36329"/>
                    <a:pt x="127757" y="37745"/>
                    <a:pt x="127757" y="40579"/>
                  </a:cubicBezTo>
                  <a:lnTo>
                    <a:pt x="127757" y="134638"/>
                  </a:lnTo>
                  <a:close/>
                </a:path>
              </a:pathLst>
            </a:custGeom>
            <a:solidFill>
              <a:srgbClr val="CB1E4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547" name="Google Shape;547;p37"/>
            <p:cNvSpPr/>
            <p:nvPr/>
          </p:nvSpPr>
          <p:spPr>
            <a:xfrm>
              <a:off x="866227" y="1701349"/>
              <a:ext cx="41439" cy="43918"/>
            </a:xfrm>
            <a:custGeom>
              <a:avLst/>
              <a:gdLst/>
              <a:ahLst/>
              <a:cxnLst/>
              <a:rect l="l" t="t" r="r" b="b"/>
              <a:pathLst>
                <a:path w="41439" h="43918" extrusionOk="0">
                  <a:moveTo>
                    <a:pt x="34608" y="0"/>
                  </a:moveTo>
                  <a:lnTo>
                    <a:pt x="6831" y="0"/>
                  </a:lnTo>
                  <a:cubicBezTo>
                    <a:pt x="2277" y="0"/>
                    <a:pt x="0" y="2277"/>
                    <a:pt x="0" y="6881"/>
                  </a:cubicBezTo>
                  <a:lnTo>
                    <a:pt x="0" y="36683"/>
                  </a:lnTo>
                  <a:cubicBezTo>
                    <a:pt x="0" y="41489"/>
                    <a:pt x="2277" y="43918"/>
                    <a:pt x="6831" y="43918"/>
                  </a:cubicBezTo>
                  <a:lnTo>
                    <a:pt x="34608" y="43918"/>
                  </a:lnTo>
                  <a:cubicBezTo>
                    <a:pt x="39162" y="43918"/>
                    <a:pt x="41439" y="41489"/>
                    <a:pt x="41439" y="36683"/>
                  </a:cubicBezTo>
                  <a:lnTo>
                    <a:pt x="41439" y="6831"/>
                  </a:lnTo>
                  <a:cubicBezTo>
                    <a:pt x="41489" y="2277"/>
                    <a:pt x="39213" y="0"/>
                    <a:pt x="34608" y="0"/>
                  </a:cubicBezTo>
                </a:path>
              </a:pathLst>
            </a:custGeom>
            <a:solidFill>
              <a:srgbClr val="CB1E4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548" name="Google Shape;548;p37"/>
            <p:cNvSpPr/>
            <p:nvPr/>
          </p:nvSpPr>
          <p:spPr>
            <a:xfrm>
              <a:off x="866227" y="1774310"/>
              <a:ext cx="41489" cy="217920"/>
            </a:xfrm>
            <a:custGeom>
              <a:avLst/>
              <a:gdLst/>
              <a:ahLst/>
              <a:cxnLst/>
              <a:rect l="l" t="t" r="r" b="b"/>
              <a:pathLst>
                <a:path w="41489" h="217920" extrusionOk="0">
                  <a:moveTo>
                    <a:pt x="34204" y="0"/>
                  </a:moveTo>
                  <a:lnTo>
                    <a:pt x="6831" y="0"/>
                  </a:lnTo>
                  <a:cubicBezTo>
                    <a:pt x="2277" y="0"/>
                    <a:pt x="0" y="2429"/>
                    <a:pt x="0" y="7235"/>
                  </a:cubicBezTo>
                  <a:lnTo>
                    <a:pt x="0" y="210685"/>
                  </a:lnTo>
                  <a:cubicBezTo>
                    <a:pt x="0" y="215492"/>
                    <a:pt x="2429" y="217921"/>
                    <a:pt x="7286" y="217921"/>
                  </a:cubicBezTo>
                  <a:lnTo>
                    <a:pt x="34659" y="217921"/>
                  </a:lnTo>
                  <a:cubicBezTo>
                    <a:pt x="37239" y="217921"/>
                    <a:pt x="39010" y="217415"/>
                    <a:pt x="39972" y="216453"/>
                  </a:cubicBezTo>
                  <a:cubicBezTo>
                    <a:pt x="40983" y="215441"/>
                    <a:pt x="41489" y="213519"/>
                    <a:pt x="41489" y="210685"/>
                  </a:cubicBezTo>
                  <a:lnTo>
                    <a:pt x="41489" y="7235"/>
                  </a:lnTo>
                  <a:cubicBezTo>
                    <a:pt x="41489" y="2429"/>
                    <a:pt x="39061" y="0"/>
                    <a:pt x="34204" y="0"/>
                  </a:cubicBezTo>
                </a:path>
              </a:pathLst>
            </a:custGeom>
            <a:solidFill>
              <a:srgbClr val="CB1E4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549" name="Google Shape;549;p37"/>
            <p:cNvSpPr/>
            <p:nvPr/>
          </p:nvSpPr>
          <p:spPr>
            <a:xfrm>
              <a:off x="925274" y="1701552"/>
              <a:ext cx="130337" cy="290678"/>
            </a:xfrm>
            <a:custGeom>
              <a:avLst/>
              <a:gdLst/>
              <a:ahLst/>
              <a:cxnLst/>
              <a:rect l="l" t="t" r="r" b="b"/>
              <a:pathLst>
                <a:path w="130337" h="290678" extrusionOk="0">
                  <a:moveTo>
                    <a:pt x="122596" y="254401"/>
                  </a:moveTo>
                  <a:lnTo>
                    <a:pt x="105950" y="254401"/>
                  </a:lnTo>
                  <a:cubicBezTo>
                    <a:pt x="84547" y="254401"/>
                    <a:pt x="73872" y="244029"/>
                    <a:pt x="73872" y="223233"/>
                  </a:cubicBezTo>
                  <a:lnTo>
                    <a:pt x="73872" y="113337"/>
                  </a:lnTo>
                  <a:cubicBezTo>
                    <a:pt x="73872" y="110504"/>
                    <a:pt x="75440" y="109087"/>
                    <a:pt x="78577" y="109087"/>
                  </a:cubicBezTo>
                  <a:lnTo>
                    <a:pt x="118346" y="109087"/>
                  </a:lnTo>
                  <a:cubicBezTo>
                    <a:pt x="123457" y="109087"/>
                    <a:pt x="126037" y="106810"/>
                    <a:pt x="126037" y="102256"/>
                  </a:cubicBezTo>
                  <a:lnTo>
                    <a:pt x="126037" y="80044"/>
                  </a:lnTo>
                  <a:cubicBezTo>
                    <a:pt x="126037" y="75238"/>
                    <a:pt x="123457" y="72809"/>
                    <a:pt x="118346" y="72809"/>
                  </a:cubicBezTo>
                  <a:lnTo>
                    <a:pt x="78577" y="72809"/>
                  </a:lnTo>
                  <a:cubicBezTo>
                    <a:pt x="75440" y="72809"/>
                    <a:pt x="73872" y="71342"/>
                    <a:pt x="73872" y="68508"/>
                  </a:cubicBezTo>
                  <a:lnTo>
                    <a:pt x="73872" y="7286"/>
                  </a:lnTo>
                  <a:cubicBezTo>
                    <a:pt x="73872" y="2429"/>
                    <a:pt x="71443" y="0"/>
                    <a:pt x="66636" y="0"/>
                  </a:cubicBezTo>
                  <a:lnTo>
                    <a:pt x="39719" y="0"/>
                  </a:lnTo>
                  <a:cubicBezTo>
                    <a:pt x="34608" y="0"/>
                    <a:pt x="32028" y="2429"/>
                    <a:pt x="32028" y="7286"/>
                  </a:cubicBezTo>
                  <a:lnTo>
                    <a:pt x="32028" y="68458"/>
                  </a:lnTo>
                  <a:cubicBezTo>
                    <a:pt x="32028" y="71291"/>
                    <a:pt x="30611" y="72758"/>
                    <a:pt x="27778" y="72758"/>
                  </a:cubicBezTo>
                  <a:lnTo>
                    <a:pt x="7235" y="72758"/>
                  </a:lnTo>
                  <a:cubicBezTo>
                    <a:pt x="2429" y="72758"/>
                    <a:pt x="0" y="75187"/>
                    <a:pt x="0" y="79994"/>
                  </a:cubicBezTo>
                  <a:lnTo>
                    <a:pt x="0" y="102206"/>
                  </a:lnTo>
                  <a:cubicBezTo>
                    <a:pt x="0" y="104786"/>
                    <a:pt x="455" y="106557"/>
                    <a:pt x="1518" y="107569"/>
                  </a:cubicBezTo>
                  <a:cubicBezTo>
                    <a:pt x="2530" y="108581"/>
                    <a:pt x="4402" y="109036"/>
                    <a:pt x="7235" y="109036"/>
                  </a:cubicBezTo>
                  <a:lnTo>
                    <a:pt x="27778" y="109036"/>
                  </a:lnTo>
                  <a:cubicBezTo>
                    <a:pt x="30611" y="109036"/>
                    <a:pt x="32028" y="110453"/>
                    <a:pt x="32028" y="113286"/>
                  </a:cubicBezTo>
                  <a:lnTo>
                    <a:pt x="32028" y="225308"/>
                  </a:lnTo>
                  <a:cubicBezTo>
                    <a:pt x="32028" y="246103"/>
                    <a:pt x="38049" y="262193"/>
                    <a:pt x="49990" y="273577"/>
                  </a:cubicBezTo>
                  <a:cubicBezTo>
                    <a:pt x="61931" y="285012"/>
                    <a:pt x="78476" y="290679"/>
                    <a:pt x="99575" y="290679"/>
                  </a:cubicBezTo>
                  <a:lnTo>
                    <a:pt x="122647" y="290679"/>
                  </a:lnTo>
                  <a:cubicBezTo>
                    <a:pt x="127757" y="290679"/>
                    <a:pt x="130338" y="288402"/>
                    <a:pt x="130338" y="283848"/>
                  </a:cubicBezTo>
                  <a:lnTo>
                    <a:pt x="130338" y="261636"/>
                  </a:lnTo>
                  <a:cubicBezTo>
                    <a:pt x="130287" y="256830"/>
                    <a:pt x="127757" y="254401"/>
                    <a:pt x="122596" y="254401"/>
                  </a:cubicBezTo>
                </a:path>
              </a:pathLst>
            </a:custGeom>
            <a:solidFill>
              <a:srgbClr val="CB1E4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550" name="Google Shape;550;p37"/>
            <p:cNvSpPr/>
            <p:nvPr/>
          </p:nvSpPr>
          <p:spPr>
            <a:xfrm>
              <a:off x="1075243" y="1774310"/>
              <a:ext cx="169651" cy="217920"/>
            </a:xfrm>
            <a:custGeom>
              <a:avLst/>
              <a:gdLst/>
              <a:ahLst/>
              <a:cxnLst/>
              <a:rect l="l" t="t" r="r" b="b"/>
              <a:pathLst>
                <a:path w="169651" h="217920" extrusionOk="0">
                  <a:moveTo>
                    <a:pt x="161961" y="0"/>
                  </a:moveTo>
                  <a:lnTo>
                    <a:pt x="66231" y="0"/>
                  </a:lnTo>
                  <a:cubicBezTo>
                    <a:pt x="45132" y="0"/>
                    <a:pt x="28840" y="5768"/>
                    <a:pt x="17304" y="17254"/>
                  </a:cubicBezTo>
                  <a:cubicBezTo>
                    <a:pt x="5768" y="28790"/>
                    <a:pt x="0" y="45132"/>
                    <a:pt x="0" y="66181"/>
                  </a:cubicBezTo>
                  <a:lnTo>
                    <a:pt x="0" y="151689"/>
                  </a:lnTo>
                  <a:cubicBezTo>
                    <a:pt x="0" y="172485"/>
                    <a:pt x="5768" y="188726"/>
                    <a:pt x="17304" y="200414"/>
                  </a:cubicBezTo>
                  <a:cubicBezTo>
                    <a:pt x="28840" y="212102"/>
                    <a:pt x="45183" y="217921"/>
                    <a:pt x="66231" y="217921"/>
                  </a:cubicBezTo>
                  <a:lnTo>
                    <a:pt x="82878" y="217921"/>
                  </a:lnTo>
                  <a:cubicBezTo>
                    <a:pt x="104786" y="217921"/>
                    <a:pt x="119206" y="210382"/>
                    <a:pt x="126037" y="195253"/>
                  </a:cubicBezTo>
                  <a:lnTo>
                    <a:pt x="127757" y="195253"/>
                  </a:lnTo>
                  <a:lnTo>
                    <a:pt x="127757" y="210685"/>
                  </a:lnTo>
                  <a:cubicBezTo>
                    <a:pt x="127757" y="215543"/>
                    <a:pt x="130186" y="217921"/>
                    <a:pt x="135043" y="217921"/>
                  </a:cubicBezTo>
                  <a:lnTo>
                    <a:pt x="161961" y="217921"/>
                  </a:lnTo>
                  <a:cubicBezTo>
                    <a:pt x="167122" y="217921"/>
                    <a:pt x="169651" y="215492"/>
                    <a:pt x="169651" y="210685"/>
                  </a:cubicBezTo>
                  <a:lnTo>
                    <a:pt x="169651" y="7235"/>
                  </a:lnTo>
                  <a:cubicBezTo>
                    <a:pt x="169651" y="2429"/>
                    <a:pt x="167122" y="0"/>
                    <a:pt x="161961" y="0"/>
                  </a:cubicBezTo>
                  <a:moveTo>
                    <a:pt x="127808" y="145314"/>
                  </a:moveTo>
                  <a:cubicBezTo>
                    <a:pt x="127808" y="169550"/>
                    <a:pt x="116120" y="181643"/>
                    <a:pt x="92744" y="181643"/>
                  </a:cubicBezTo>
                  <a:lnTo>
                    <a:pt x="72202" y="181643"/>
                  </a:lnTo>
                  <a:cubicBezTo>
                    <a:pt x="51710" y="181643"/>
                    <a:pt x="41439" y="171119"/>
                    <a:pt x="41439" y="150020"/>
                  </a:cubicBezTo>
                  <a:lnTo>
                    <a:pt x="41439" y="67952"/>
                  </a:lnTo>
                  <a:cubicBezTo>
                    <a:pt x="41439" y="46903"/>
                    <a:pt x="51710" y="36329"/>
                    <a:pt x="72202" y="36329"/>
                  </a:cubicBezTo>
                  <a:lnTo>
                    <a:pt x="123052" y="36329"/>
                  </a:lnTo>
                  <a:cubicBezTo>
                    <a:pt x="126189" y="36329"/>
                    <a:pt x="127757" y="37745"/>
                    <a:pt x="127757" y="40579"/>
                  </a:cubicBezTo>
                  <a:lnTo>
                    <a:pt x="127757" y="145314"/>
                  </a:lnTo>
                  <a:close/>
                </a:path>
              </a:pathLst>
            </a:custGeom>
            <a:solidFill>
              <a:srgbClr val="CB1E4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551" name="Google Shape;551;p37"/>
            <p:cNvSpPr/>
            <p:nvPr/>
          </p:nvSpPr>
          <p:spPr>
            <a:xfrm>
              <a:off x="1283348" y="1700894"/>
              <a:ext cx="41489" cy="291387"/>
            </a:xfrm>
            <a:custGeom>
              <a:avLst/>
              <a:gdLst/>
              <a:ahLst/>
              <a:cxnLst/>
              <a:rect l="l" t="t" r="r" b="b"/>
              <a:pathLst>
                <a:path w="41489" h="291387" extrusionOk="0">
                  <a:moveTo>
                    <a:pt x="34203" y="0"/>
                  </a:moveTo>
                  <a:lnTo>
                    <a:pt x="7286" y="0"/>
                  </a:lnTo>
                  <a:cubicBezTo>
                    <a:pt x="2429" y="0"/>
                    <a:pt x="0" y="2429"/>
                    <a:pt x="0" y="7286"/>
                  </a:cubicBezTo>
                  <a:lnTo>
                    <a:pt x="0" y="284152"/>
                  </a:lnTo>
                  <a:cubicBezTo>
                    <a:pt x="0" y="288959"/>
                    <a:pt x="2429" y="291387"/>
                    <a:pt x="7286" y="291387"/>
                  </a:cubicBezTo>
                  <a:lnTo>
                    <a:pt x="34203" y="291387"/>
                  </a:lnTo>
                  <a:cubicBezTo>
                    <a:pt x="39061" y="291387"/>
                    <a:pt x="41489" y="288959"/>
                    <a:pt x="41489" y="284152"/>
                  </a:cubicBezTo>
                  <a:lnTo>
                    <a:pt x="41489" y="7286"/>
                  </a:lnTo>
                  <a:cubicBezTo>
                    <a:pt x="41489" y="2479"/>
                    <a:pt x="39061" y="0"/>
                    <a:pt x="34203" y="0"/>
                  </a:cubicBezTo>
                </a:path>
              </a:pathLst>
            </a:custGeom>
            <a:solidFill>
              <a:srgbClr val="CB1E4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552" name="Google Shape;552;p37"/>
            <p:cNvSpPr/>
            <p:nvPr/>
          </p:nvSpPr>
          <p:spPr>
            <a:xfrm>
              <a:off x="1373056" y="1700338"/>
              <a:ext cx="171018" cy="291943"/>
            </a:xfrm>
            <a:custGeom>
              <a:avLst/>
              <a:gdLst/>
              <a:ahLst/>
              <a:cxnLst/>
              <a:rect l="l" t="t" r="r" b="b"/>
              <a:pathLst>
                <a:path w="171018" h="291943" extrusionOk="0">
                  <a:moveTo>
                    <a:pt x="166312" y="0"/>
                  </a:moveTo>
                  <a:lnTo>
                    <a:pt x="153916" y="0"/>
                  </a:lnTo>
                  <a:cubicBezTo>
                    <a:pt x="151032" y="0"/>
                    <a:pt x="149615" y="1720"/>
                    <a:pt x="149615" y="5161"/>
                  </a:cubicBezTo>
                  <a:lnTo>
                    <a:pt x="149615" y="138939"/>
                  </a:lnTo>
                  <a:cubicBezTo>
                    <a:pt x="149615" y="141519"/>
                    <a:pt x="148198" y="142784"/>
                    <a:pt x="145314" y="142784"/>
                  </a:cubicBezTo>
                  <a:lnTo>
                    <a:pt x="25653" y="142784"/>
                  </a:lnTo>
                  <a:cubicBezTo>
                    <a:pt x="22769" y="142784"/>
                    <a:pt x="21403" y="141519"/>
                    <a:pt x="21403" y="138939"/>
                  </a:cubicBezTo>
                  <a:lnTo>
                    <a:pt x="21403" y="5161"/>
                  </a:lnTo>
                  <a:cubicBezTo>
                    <a:pt x="21403" y="1720"/>
                    <a:pt x="19834" y="0"/>
                    <a:pt x="16697" y="0"/>
                  </a:cubicBezTo>
                  <a:lnTo>
                    <a:pt x="4301" y="0"/>
                  </a:lnTo>
                  <a:cubicBezTo>
                    <a:pt x="1417" y="0"/>
                    <a:pt x="0" y="1720"/>
                    <a:pt x="0" y="5161"/>
                  </a:cubicBezTo>
                  <a:lnTo>
                    <a:pt x="0" y="286834"/>
                  </a:lnTo>
                  <a:cubicBezTo>
                    <a:pt x="0" y="290274"/>
                    <a:pt x="1417" y="291944"/>
                    <a:pt x="4301" y="291944"/>
                  </a:cubicBezTo>
                  <a:lnTo>
                    <a:pt x="16697" y="291944"/>
                  </a:lnTo>
                  <a:cubicBezTo>
                    <a:pt x="19834" y="291944"/>
                    <a:pt x="21403" y="290274"/>
                    <a:pt x="21403" y="286834"/>
                  </a:cubicBezTo>
                  <a:lnTo>
                    <a:pt x="21403" y="165907"/>
                  </a:lnTo>
                  <a:cubicBezTo>
                    <a:pt x="21403" y="163377"/>
                    <a:pt x="22819" y="162062"/>
                    <a:pt x="25653" y="162062"/>
                  </a:cubicBezTo>
                  <a:lnTo>
                    <a:pt x="145314" y="162062"/>
                  </a:lnTo>
                  <a:cubicBezTo>
                    <a:pt x="148198" y="162062"/>
                    <a:pt x="149615" y="163377"/>
                    <a:pt x="149615" y="165907"/>
                  </a:cubicBezTo>
                  <a:lnTo>
                    <a:pt x="149615" y="286834"/>
                  </a:lnTo>
                  <a:cubicBezTo>
                    <a:pt x="149615" y="290274"/>
                    <a:pt x="151032" y="291944"/>
                    <a:pt x="153916" y="291944"/>
                  </a:cubicBezTo>
                  <a:lnTo>
                    <a:pt x="166312" y="291944"/>
                  </a:lnTo>
                  <a:cubicBezTo>
                    <a:pt x="169449" y="291944"/>
                    <a:pt x="171018" y="290274"/>
                    <a:pt x="171018" y="286834"/>
                  </a:cubicBezTo>
                  <a:lnTo>
                    <a:pt x="171018" y="5161"/>
                  </a:lnTo>
                  <a:cubicBezTo>
                    <a:pt x="171068" y="1720"/>
                    <a:pt x="169500" y="0"/>
                    <a:pt x="166312" y="0"/>
                  </a:cubicBezTo>
                </a:path>
              </a:pathLst>
            </a:custGeom>
            <a:solidFill>
              <a:srgbClr val="33383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553" name="Google Shape;553;p37"/>
            <p:cNvSpPr/>
            <p:nvPr/>
          </p:nvSpPr>
          <p:spPr>
            <a:xfrm>
              <a:off x="1591129" y="1774310"/>
              <a:ext cx="156799" cy="217971"/>
            </a:xfrm>
            <a:custGeom>
              <a:avLst/>
              <a:gdLst/>
              <a:ahLst/>
              <a:cxnLst/>
              <a:rect l="l" t="t" r="r" b="b"/>
              <a:pathLst>
                <a:path w="156799" h="217971" extrusionOk="0">
                  <a:moveTo>
                    <a:pt x="96539" y="0"/>
                  </a:moveTo>
                  <a:lnTo>
                    <a:pt x="59806" y="0"/>
                  </a:lnTo>
                  <a:cubicBezTo>
                    <a:pt x="41287" y="0"/>
                    <a:pt x="26715" y="5414"/>
                    <a:pt x="15989" y="16242"/>
                  </a:cubicBezTo>
                  <a:cubicBezTo>
                    <a:pt x="5313" y="27069"/>
                    <a:pt x="0" y="41844"/>
                    <a:pt x="0" y="60666"/>
                  </a:cubicBezTo>
                  <a:lnTo>
                    <a:pt x="0" y="157255"/>
                  </a:lnTo>
                  <a:cubicBezTo>
                    <a:pt x="0" y="176077"/>
                    <a:pt x="5313" y="190902"/>
                    <a:pt x="15989" y="201730"/>
                  </a:cubicBezTo>
                  <a:cubicBezTo>
                    <a:pt x="26715" y="212557"/>
                    <a:pt x="41287" y="217971"/>
                    <a:pt x="59806" y="217971"/>
                  </a:cubicBezTo>
                  <a:lnTo>
                    <a:pt x="96539" y="217971"/>
                  </a:lnTo>
                  <a:cubicBezTo>
                    <a:pt x="115108" y="217971"/>
                    <a:pt x="129781" y="212557"/>
                    <a:pt x="140609" y="201730"/>
                  </a:cubicBezTo>
                  <a:cubicBezTo>
                    <a:pt x="151437" y="190902"/>
                    <a:pt x="156800" y="176077"/>
                    <a:pt x="156800" y="157255"/>
                  </a:cubicBezTo>
                  <a:lnTo>
                    <a:pt x="156800" y="60666"/>
                  </a:lnTo>
                  <a:cubicBezTo>
                    <a:pt x="156800" y="41844"/>
                    <a:pt x="151386" y="27069"/>
                    <a:pt x="140609" y="16242"/>
                  </a:cubicBezTo>
                  <a:cubicBezTo>
                    <a:pt x="129781" y="5414"/>
                    <a:pt x="115108" y="0"/>
                    <a:pt x="96539" y="0"/>
                  </a:cubicBezTo>
                  <a:moveTo>
                    <a:pt x="135499" y="156850"/>
                  </a:moveTo>
                  <a:cubicBezTo>
                    <a:pt x="135499" y="170258"/>
                    <a:pt x="131957" y="180580"/>
                    <a:pt x="124974" y="187866"/>
                  </a:cubicBezTo>
                  <a:cubicBezTo>
                    <a:pt x="117992" y="195102"/>
                    <a:pt x="107974" y="198744"/>
                    <a:pt x="94869" y="198744"/>
                  </a:cubicBezTo>
                  <a:lnTo>
                    <a:pt x="61526" y="198744"/>
                  </a:lnTo>
                  <a:cubicBezTo>
                    <a:pt x="48421" y="198744"/>
                    <a:pt x="38403" y="195102"/>
                    <a:pt x="31623" y="187866"/>
                  </a:cubicBezTo>
                  <a:cubicBezTo>
                    <a:pt x="24792" y="180580"/>
                    <a:pt x="21352" y="170258"/>
                    <a:pt x="21352" y="156850"/>
                  </a:cubicBezTo>
                  <a:lnTo>
                    <a:pt x="21352" y="61121"/>
                  </a:lnTo>
                  <a:cubicBezTo>
                    <a:pt x="21352" y="47713"/>
                    <a:pt x="24792" y="37340"/>
                    <a:pt x="31623" y="30105"/>
                  </a:cubicBezTo>
                  <a:cubicBezTo>
                    <a:pt x="38454" y="22819"/>
                    <a:pt x="48421" y="19176"/>
                    <a:pt x="61526" y="19176"/>
                  </a:cubicBezTo>
                  <a:lnTo>
                    <a:pt x="94869" y="19176"/>
                  </a:lnTo>
                  <a:cubicBezTo>
                    <a:pt x="107974" y="19176"/>
                    <a:pt x="118043" y="22819"/>
                    <a:pt x="124974" y="30105"/>
                  </a:cubicBezTo>
                  <a:cubicBezTo>
                    <a:pt x="131957" y="37340"/>
                    <a:pt x="135499" y="47713"/>
                    <a:pt x="135499" y="61121"/>
                  </a:cubicBezTo>
                  <a:lnTo>
                    <a:pt x="135499" y="156850"/>
                  </a:lnTo>
                  <a:close/>
                </a:path>
              </a:pathLst>
            </a:custGeom>
            <a:solidFill>
              <a:srgbClr val="33383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554" name="Google Shape;554;p37"/>
            <p:cNvSpPr/>
            <p:nvPr/>
          </p:nvSpPr>
          <p:spPr>
            <a:xfrm>
              <a:off x="1788204" y="1774310"/>
              <a:ext cx="154674" cy="217971"/>
            </a:xfrm>
            <a:custGeom>
              <a:avLst/>
              <a:gdLst/>
              <a:ahLst/>
              <a:cxnLst/>
              <a:rect l="l" t="t" r="r" b="b"/>
              <a:pathLst>
                <a:path w="154674" h="217971" extrusionOk="0">
                  <a:moveTo>
                    <a:pt x="150374" y="0"/>
                  </a:moveTo>
                  <a:lnTo>
                    <a:pt x="138028" y="0"/>
                  </a:lnTo>
                  <a:cubicBezTo>
                    <a:pt x="134891" y="0"/>
                    <a:pt x="133323" y="1670"/>
                    <a:pt x="133323" y="5110"/>
                  </a:cubicBezTo>
                  <a:lnTo>
                    <a:pt x="133323" y="156850"/>
                  </a:lnTo>
                  <a:cubicBezTo>
                    <a:pt x="133323" y="170258"/>
                    <a:pt x="129376" y="180580"/>
                    <a:pt x="121584" y="187866"/>
                  </a:cubicBezTo>
                  <a:cubicBezTo>
                    <a:pt x="113742" y="195102"/>
                    <a:pt x="103015" y="198744"/>
                    <a:pt x="89304" y="198744"/>
                  </a:cubicBezTo>
                  <a:lnTo>
                    <a:pt x="61526" y="198744"/>
                  </a:lnTo>
                  <a:cubicBezTo>
                    <a:pt x="48421" y="198744"/>
                    <a:pt x="38454" y="195051"/>
                    <a:pt x="31572" y="187613"/>
                  </a:cubicBezTo>
                  <a:cubicBezTo>
                    <a:pt x="24742" y="180226"/>
                    <a:pt x="21301" y="169803"/>
                    <a:pt x="21301" y="156446"/>
                  </a:cubicBezTo>
                  <a:lnTo>
                    <a:pt x="21301" y="5110"/>
                  </a:lnTo>
                  <a:cubicBezTo>
                    <a:pt x="21301" y="1720"/>
                    <a:pt x="19733" y="0"/>
                    <a:pt x="16646" y="0"/>
                  </a:cubicBezTo>
                  <a:lnTo>
                    <a:pt x="4250" y="0"/>
                  </a:lnTo>
                  <a:cubicBezTo>
                    <a:pt x="1417" y="0"/>
                    <a:pt x="0" y="1670"/>
                    <a:pt x="0" y="5110"/>
                  </a:cubicBezTo>
                  <a:lnTo>
                    <a:pt x="0" y="157255"/>
                  </a:lnTo>
                  <a:cubicBezTo>
                    <a:pt x="0" y="176077"/>
                    <a:pt x="5262" y="190902"/>
                    <a:pt x="15786" y="201730"/>
                  </a:cubicBezTo>
                  <a:cubicBezTo>
                    <a:pt x="26310" y="212557"/>
                    <a:pt x="40730" y="217971"/>
                    <a:pt x="58996" y="217971"/>
                  </a:cubicBezTo>
                  <a:lnTo>
                    <a:pt x="87178" y="217971"/>
                  </a:lnTo>
                  <a:cubicBezTo>
                    <a:pt x="109391" y="217971"/>
                    <a:pt x="124215" y="210584"/>
                    <a:pt x="131602" y="195759"/>
                  </a:cubicBezTo>
                  <a:lnTo>
                    <a:pt x="133323" y="195759"/>
                  </a:lnTo>
                  <a:lnTo>
                    <a:pt x="133323" y="212861"/>
                  </a:lnTo>
                  <a:cubicBezTo>
                    <a:pt x="133323" y="216302"/>
                    <a:pt x="134891" y="217971"/>
                    <a:pt x="138028" y="217971"/>
                  </a:cubicBezTo>
                  <a:lnTo>
                    <a:pt x="150374" y="217971"/>
                  </a:lnTo>
                  <a:cubicBezTo>
                    <a:pt x="153207" y="217971"/>
                    <a:pt x="154675" y="216302"/>
                    <a:pt x="154675" y="212861"/>
                  </a:cubicBezTo>
                  <a:lnTo>
                    <a:pt x="154675" y="5110"/>
                  </a:lnTo>
                  <a:cubicBezTo>
                    <a:pt x="154675" y="1720"/>
                    <a:pt x="153207" y="0"/>
                    <a:pt x="150374" y="0"/>
                  </a:cubicBezTo>
                </a:path>
              </a:pathLst>
            </a:custGeom>
            <a:solidFill>
              <a:srgbClr val="33383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555" name="Google Shape;555;p37"/>
            <p:cNvSpPr/>
            <p:nvPr/>
          </p:nvSpPr>
          <p:spPr>
            <a:xfrm>
              <a:off x="1979207" y="1774361"/>
              <a:ext cx="139849" cy="217971"/>
            </a:xfrm>
            <a:custGeom>
              <a:avLst/>
              <a:gdLst/>
              <a:ahLst/>
              <a:cxnLst/>
              <a:rect l="l" t="t" r="r" b="b"/>
              <a:pathLst>
                <a:path w="139849" h="217971" extrusionOk="0">
                  <a:moveTo>
                    <a:pt x="102560" y="105950"/>
                  </a:moveTo>
                  <a:lnTo>
                    <a:pt x="49130" y="84547"/>
                  </a:lnTo>
                  <a:cubicBezTo>
                    <a:pt x="40022" y="81410"/>
                    <a:pt x="33242" y="77565"/>
                    <a:pt x="28840" y="73011"/>
                  </a:cubicBezTo>
                  <a:cubicBezTo>
                    <a:pt x="24438" y="68458"/>
                    <a:pt x="22212" y="62184"/>
                    <a:pt x="22212" y="54189"/>
                  </a:cubicBezTo>
                  <a:lnTo>
                    <a:pt x="22212" y="44373"/>
                  </a:lnTo>
                  <a:cubicBezTo>
                    <a:pt x="22212" y="37543"/>
                    <a:pt x="25147" y="31572"/>
                    <a:pt x="30965" y="26462"/>
                  </a:cubicBezTo>
                  <a:cubicBezTo>
                    <a:pt x="36835" y="21352"/>
                    <a:pt x="45588" y="18771"/>
                    <a:pt x="57276" y="18771"/>
                  </a:cubicBezTo>
                  <a:lnTo>
                    <a:pt x="124367" y="18771"/>
                  </a:lnTo>
                  <a:cubicBezTo>
                    <a:pt x="127504" y="18771"/>
                    <a:pt x="129073" y="17355"/>
                    <a:pt x="129073" y="14521"/>
                  </a:cubicBezTo>
                  <a:lnTo>
                    <a:pt x="129073" y="4655"/>
                  </a:lnTo>
                  <a:cubicBezTo>
                    <a:pt x="129073" y="1518"/>
                    <a:pt x="127504" y="0"/>
                    <a:pt x="124367" y="0"/>
                  </a:cubicBezTo>
                  <a:lnTo>
                    <a:pt x="55151" y="0"/>
                  </a:lnTo>
                  <a:cubicBezTo>
                    <a:pt x="18367" y="0"/>
                    <a:pt x="0" y="16646"/>
                    <a:pt x="0" y="49990"/>
                  </a:cubicBezTo>
                  <a:cubicBezTo>
                    <a:pt x="0" y="63651"/>
                    <a:pt x="3036" y="74377"/>
                    <a:pt x="9209" y="82018"/>
                  </a:cubicBezTo>
                  <a:cubicBezTo>
                    <a:pt x="15331" y="89708"/>
                    <a:pt x="25703" y="96438"/>
                    <a:pt x="40224" y="102104"/>
                  </a:cubicBezTo>
                  <a:lnTo>
                    <a:pt x="93655" y="122647"/>
                  </a:lnTo>
                  <a:cubicBezTo>
                    <a:pt x="109643" y="128364"/>
                    <a:pt x="117638" y="140457"/>
                    <a:pt x="117638" y="158975"/>
                  </a:cubicBezTo>
                  <a:lnTo>
                    <a:pt x="117638" y="169247"/>
                  </a:lnTo>
                  <a:cubicBezTo>
                    <a:pt x="117638" y="189182"/>
                    <a:pt x="104786" y="199149"/>
                    <a:pt x="79184" y="199149"/>
                  </a:cubicBezTo>
                  <a:lnTo>
                    <a:pt x="6932" y="199149"/>
                  </a:lnTo>
                  <a:cubicBezTo>
                    <a:pt x="3795" y="199149"/>
                    <a:pt x="2226" y="200617"/>
                    <a:pt x="2226" y="203450"/>
                  </a:cubicBezTo>
                  <a:lnTo>
                    <a:pt x="2226" y="213266"/>
                  </a:lnTo>
                  <a:cubicBezTo>
                    <a:pt x="2226" y="216453"/>
                    <a:pt x="3795" y="217971"/>
                    <a:pt x="6932" y="217971"/>
                  </a:cubicBezTo>
                  <a:lnTo>
                    <a:pt x="81309" y="217971"/>
                  </a:lnTo>
                  <a:cubicBezTo>
                    <a:pt x="101244" y="217971"/>
                    <a:pt x="115968" y="213873"/>
                    <a:pt x="125531" y="205575"/>
                  </a:cubicBezTo>
                  <a:cubicBezTo>
                    <a:pt x="135043" y="197328"/>
                    <a:pt x="139850" y="184628"/>
                    <a:pt x="139850" y="167526"/>
                  </a:cubicBezTo>
                  <a:cubicBezTo>
                    <a:pt x="139850" y="150424"/>
                    <a:pt x="137371" y="137118"/>
                    <a:pt x="132361" y="127555"/>
                  </a:cubicBezTo>
                  <a:cubicBezTo>
                    <a:pt x="127251" y="117992"/>
                    <a:pt x="117334" y="110757"/>
                    <a:pt x="102560" y="105950"/>
                  </a:cubicBezTo>
                </a:path>
              </a:pathLst>
            </a:custGeom>
            <a:solidFill>
              <a:srgbClr val="33383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556" name="Google Shape;556;p37"/>
            <p:cNvSpPr/>
            <p:nvPr/>
          </p:nvSpPr>
          <p:spPr>
            <a:xfrm>
              <a:off x="2152704" y="1774310"/>
              <a:ext cx="156850" cy="217971"/>
            </a:xfrm>
            <a:custGeom>
              <a:avLst/>
              <a:gdLst/>
              <a:ahLst/>
              <a:cxnLst/>
              <a:rect l="l" t="t" r="r" b="b"/>
              <a:pathLst>
                <a:path w="156850" h="217971" extrusionOk="0">
                  <a:moveTo>
                    <a:pt x="96589" y="0"/>
                  </a:moveTo>
                  <a:lnTo>
                    <a:pt x="59856" y="0"/>
                  </a:lnTo>
                  <a:cubicBezTo>
                    <a:pt x="41287" y="0"/>
                    <a:pt x="26715" y="5414"/>
                    <a:pt x="16039" y="16242"/>
                  </a:cubicBezTo>
                  <a:cubicBezTo>
                    <a:pt x="5363" y="27069"/>
                    <a:pt x="0" y="41844"/>
                    <a:pt x="0" y="60666"/>
                  </a:cubicBezTo>
                  <a:lnTo>
                    <a:pt x="0" y="157255"/>
                  </a:lnTo>
                  <a:cubicBezTo>
                    <a:pt x="0" y="176077"/>
                    <a:pt x="5363" y="190902"/>
                    <a:pt x="16039" y="201730"/>
                  </a:cubicBezTo>
                  <a:cubicBezTo>
                    <a:pt x="26715" y="212557"/>
                    <a:pt x="41338" y="217971"/>
                    <a:pt x="59856" y="217971"/>
                  </a:cubicBezTo>
                  <a:lnTo>
                    <a:pt x="149160" y="217971"/>
                  </a:lnTo>
                  <a:cubicBezTo>
                    <a:pt x="152297" y="217971"/>
                    <a:pt x="153865" y="216453"/>
                    <a:pt x="153865" y="213266"/>
                  </a:cubicBezTo>
                  <a:lnTo>
                    <a:pt x="153865" y="203450"/>
                  </a:lnTo>
                  <a:cubicBezTo>
                    <a:pt x="153865" y="200313"/>
                    <a:pt x="152297" y="198744"/>
                    <a:pt x="149160" y="198744"/>
                  </a:cubicBezTo>
                  <a:lnTo>
                    <a:pt x="61526" y="198744"/>
                  </a:lnTo>
                  <a:cubicBezTo>
                    <a:pt x="48421" y="198744"/>
                    <a:pt x="38454" y="195102"/>
                    <a:pt x="31623" y="187866"/>
                  </a:cubicBezTo>
                  <a:cubicBezTo>
                    <a:pt x="24792" y="180580"/>
                    <a:pt x="21352" y="170258"/>
                    <a:pt x="21352" y="156850"/>
                  </a:cubicBezTo>
                  <a:lnTo>
                    <a:pt x="21352" y="123962"/>
                  </a:lnTo>
                  <a:cubicBezTo>
                    <a:pt x="21352" y="121382"/>
                    <a:pt x="22617" y="120117"/>
                    <a:pt x="25197" y="120117"/>
                  </a:cubicBezTo>
                  <a:lnTo>
                    <a:pt x="151740" y="120117"/>
                  </a:lnTo>
                  <a:cubicBezTo>
                    <a:pt x="155181" y="120117"/>
                    <a:pt x="156850" y="118397"/>
                    <a:pt x="156850" y="115007"/>
                  </a:cubicBezTo>
                  <a:lnTo>
                    <a:pt x="156850" y="60666"/>
                  </a:lnTo>
                  <a:cubicBezTo>
                    <a:pt x="156850" y="41844"/>
                    <a:pt x="151437" y="27069"/>
                    <a:pt x="140609" y="16242"/>
                  </a:cubicBezTo>
                  <a:cubicBezTo>
                    <a:pt x="129781" y="5414"/>
                    <a:pt x="115108" y="0"/>
                    <a:pt x="96589" y="0"/>
                  </a:cubicBezTo>
                  <a:moveTo>
                    <a:pt x="135499" y="99170"/>
                  </a:moveTo>
                  <a:cubicBezTo>
                    <a:pt x="135499" y="101750"/>
                    <a:pt x="134234" y="103015"/>
                    <a:pt x="131653" y="103015"/>
                  </a:cubicBezTo>
                  <a:lnTo>
                    <a:pt x="25197" y="103015"/>
                  </a:lnTo>
                  <a:cubicBezTo>
                    <a:pt x="22617" y="103015"/>
                    <a:pt x="21352" y="101700"/>
                    <a:pt x="21352" y="99170"/>
                  </a:cubicBezTo>
                  <a:lnTo>
                    <a:pt x="21352" y="61121"/>
                  </a:lnTo>
                  <a:cubicBezTo>
                    <a:pt x="21352" y="47713"/>
                    <a:pt x="24792" y="37391"/>
                    <a:pt x="31623" y="30105"/>
                  </a:cubicBezTo>
                  <a:cubicBezTo>
                    <a:pt x="38454" y="22819"/>
                    <a:pt x="48421" y="19176"/>
                    <a:pt x="61526" y="19176"/>
                  </a:cubicBezTo>
                  <a:lnTo>
                    <a:pt x="95325" y="19176"/>
                  </a:lnTo>
                  <a:cubicBezTo>
                    <a:pt x="108429" y="19176"/>
                    <a:pt x="118397" y="22819"/>
                    <a:pt x="125227" y="30105"/>
                  </a:cubicBezTo>
                  <a:cubicBezTo>
                    <a:pt x="132058" y="37340"/>
                    <a:pt x="135499" y="47713"/>
                    <a:pt x="135499" y="61121"/>
                  </a:cubicBezTo>
                  <a:lnTo>
                    <a:pt x="135499" y="99170"/>
                  </a:lnTo>
                  <a:close/>
                </a:path>
              </a:pathLst>
            </a:custGeom>
            <a:solidFill>
              <a:srgbClr val="33383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557" name="Google Shape;557;p37"/>
            <p:cNvSpPr/>
            <p:nvPr/>
          </p:nvSpPr>
          <p:spPr>
            <a:xfrm>
              <a:off x="2393798" y="1774382"/>
              <a:ext cx="166312" cy="217955"/>
            </a:xfrm>
            <a:custGeom>
              <a:avLst/>
              <a:gdLst/>
              <a:ahLst/>
              <a:cxnLst/>
              <a:rect l="l" t="t" r="r" b="b"/>
              <a:pathLst>
                <a:path w="166312" h="217955" extrusionOk="0">
                  <a:moveTo>
                    <a:pt x="161101" y="95556"/>
                  </a:moveTo>
                  <a:lnTo>
                    <a:pt x="7539" y="839"/>
                  </a:lnTo>
                  <a:cubicBezTo>
                    <a:pt x="3542" y="-1286"/>
                    <a:pt x="0" y="839"/>
                    <a:pt x="0" y="4836"/>
                  </a:cubicBezTo>
                  <a:lnTo>
                    <a:pt x="0" y="10806"/>
                  </a:lnTo>
                  <a:cubicBezTo>
                    <a:pt x="0" y="17232"/>
                    <a:pt x="1872" y="18295"/>
                    <a:pt x="4402" y="19914"/>
                  </a:cubicBezTo>
                  <a:lnTo>
                    <a:pt x="147187" y="108964"/>
                  </a:lnTo>
                  <a:lnTo>
                    <a:pt x="4402" y="198015"/>
                  </a:lnTo>
                  <a:cubicBezTo>
                    <a:pt x="1872" y="199583"/>
                    <a:pt x="0" y="200646"/>
                    <a:pt x="0" y="207122"/>
                  </a:cubicBezTo>
                  <a:lnTo>
                    <a:pt x="0" y="213092"/>
                  </a:lnTo>
                  <a:cubicBezTo>
                    <a:pt x="0" y="217140"/>
                    <a:pt x="3592" y="219215"/>
                    <a:pt x="7539" y="217140"/>
                  </a:cubicBezTo>
                  <a:lnTo>
                    <a:pt x="161101" y="122372"/>
                  </a:lnTo>
                  <a:cubicBezTo>
                    <a:pt x="164491" y="119893"/>
                    <a:pt x="166312" y="117616"/>
                    <a:pt x="166312" y="112101"/>
                  </a:cubicBezTo>
                  <a:lnTo>
                    <a:pt x="166312" y="109015"/>
                  </a:lnTo>
                  <a:lnTo>
                    <a:pt x="166312" y="108964"/>
                  </a:lnTo>
                  <a:lnTo>
                    <a:pt x="166312" y="105878"/>
                  </a:lnTo>
                  <a:cubicBezTo>
                    <a:pt x="166262" y="100312"/>
                    <a:pt x="164491" y="97985"/>
                    <a:pt x="161101" y="95556"/>
                  </a:cubicBezTo>
                </a:path>
              </a:pathLst>
            </a:custGeom>
            <a:solidFill>
              <a:srgbClr val="33383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558" name="Google Shape;558;p37"/>
            <p:cNvSpPr/>
            <p:nvPr/>
          </p:nvSpPr>
          <p:spPr>
            <a:xfrm>
              <a:off x="1373663" y="2085936"/>
              <a:ext cx="71796" cy="105140"/>
            </a:xfrm>
            <a:custGeom>
              <a:avLst/>
              <a:gdLst/>
              <a:ahLst/>
              <a:cxnLst/>
              <a:rect l="l" t="t" r="r" b="b"/>
              <a:pathLst>
                <a:path w="71796" h="105140" extrusionOk="0">
                  <a:moveTo>
                    <a:pt x="44778" y="105140"/>
                  </a:moveTo>
                  <a:lnTo>
                    <a:pt x="26968" y="105140"/>
                  </a:lnTo>
                  <a:cubicBezTo>
                    <a:pt x="18367" y="105140"/>
                    <a:pt x="11688" y="102863"/>
                    <a:pt x="7033" y="98259"/>
                  </a:cubicBezTo>
                  <a:cubicBezTo>
                    <a:pt x="2327" y="93705"/>
                    <a:pt x="0" y="87077"/>
                    <a:pt x="0" y="78476"/>
                  </a:cubicBezTo>
                  <a:lnTo>
                    <a:pt x="0" y="26665"/>
                  </a:lnTo>
                  <a:cubicBezTo>
                    <a:pt x="0" y="18063"/>
                    <a:pt x="2327" y="11486"/>
                    <a:pt x="7033" y="6881"/>
                  </a:cubicBezTo>
                  <a:cubicBezTo>
                    <a:pt x="11738" y="2277"/>
                    <a:pt x="18367" y="0"/>
                    <a:pt x="26968" y="0"/>
                  </a:cubicBezTo>
                  <a:lnTo>
                    <a:pt x="44778" y="0"/>
                  </a:lnTo>
                  <a:cubicBezTo>
                    <a:pt x="53279" y="0"/>
                    <a:pt x="59907" y="2327"/>
                    <a:pt x="64663" y="6932"/>
                  </a:cubicBezTo>
                  <a:cubicBezTo>
                    <a:pt x="69419" y="11587"/>
                    <a:pt x="71797" y="18114"/>
                    <a:pt x="71797" y="26614"/>
                  </a:cubicBezTo>
                  <a:lnTo>
                    <a:pt x="71797" y="34355"/>
                  </a:lnTo>
                  <a:cubicBezTo>
                    <a:pt x="71797" y="36733"/>
                    <a:pt x="70583" y="37948"/>
                    <a:pt x="68205" y="37948"/>
                  </a:cubicBezTo>
                  <a:lnTo>
                    <a:pt x="54493" y="37948"/>
                  </a:lnTo>
                  <a:cubicBezTo>
                    <a:pt x="52216" y="37948"/>
                    <a:pt x="51052" y="36733"/>
                    <a:pt x="51052" y="34355"/>
                  </a:cubicBezTo>
                  <a:lnTo>
                    <a:pt x="51052" y="27626"/>
                  </a:lnTo>
                  <a:cubicBezTo>
                    <a:pt x="51052" y="24135"/>
                    <a:pt x="50293" y="21655"/>
                    <a:pt x="48826" y="20188"/>
                  </a:cubicBezTo>
                  <a:cubicBezTo>
                    <a:pt x="47359" y="18721"/>
                    <a:pt x="44879" y="17962"/>
                    <a:pt x="41388" y="17962"/>
                  </a:cubicBezTo>
                  <a:lnTo>
                    <a:pt x="30257" y="17962"/>
                  </a:lnTo>
                  <a:cubicBezTo>
                    <a:pt x="26867" y="17962"/>
                    <a:pt x="24438" y="18670"/>
                    <a:pt x="22971" y="20188"/>
                  </a:cubicBezTo>
                  <a:cubicBezTo>
                    <a:pt x="21504" y="21655"/>
                    <a:pt x="20745" y="24135"/>
                    <a:pt x="20745" y="27626"/>
                  </a:cubicBezTo>
                  <a:lnTo>
                    <a:pt x="20745" y="77514"/>
                  </a:lnTo>
                  <a:cubicBezTo>
                    <a:pt x="20745" y="81006"/>
                    <a:pt x="21504" y="83485"/>
                    <a:pt x="22971" y="84952"/>
                  </a:cubicBezTo>
                  <a:cubicBezTo>
                    <a:pt x="24438" y="86419"/>
                    <a:pt x="26867" y="87128"/>
                    <a:pt x="30257" y="87128"/>
                  </a:cubicBezTo>
                  <a:lnTo>
                    <a:pt x="41388" y="87128"/>
                  </a:lnTo>
                  <a:cubicBezTo>
                    <a:pt x="44879" y="87128"/>
                    <a:pt x="47359" y="86419"/>
                    <a:pt x="48826" y="84952"/>
                  </a:cubicBezTo>
                  <a:cubicBezTo>
                    <a:pt x="50293" y="83485"/>
                    <a:pt x="51052" y="81006"/>
                    <a:pt x="51052" y="77514"/>
                  </a:cubicBezTo>
                  <a:lnTo>
                    <a:pt x="51052" y="70785"/>
                  </a:lnTo>
                  <a:cubicBezTo>
                    <a:pt x="51052" y="68407"/>
                    <a:pt x="52165" y="67193"/>
                    <a:pt x="54493" y="67193"/>
                  </a:cubicBezTo>
                  <a:lnTo>
                    <a:pt x="68205" y="67193"/>
                  </a:lnTo>
                  <a:cubicBezTo>
                    <a:pt x="70583" y="67193"/>
                    <a:pt x="71797" y="68407"/>
                    <a:pt x="71797" y="70785"/>
                  </a:cubicBezTo>
                  <a:lnTo>
                    <a:pt x="71797" y="78476"/>
                  </a:lnTo>
                  <a:cubicBezTo>
                    <a:pt x="71797" y="86976"/>
                    <a:pt x="69419" y="93554"/>
                    <a:pt x="64663" y="98158"/>
                  </a:cubicBezTo>
                  <a:cubicBezTo>
                    <a:pt x="59907" y="102813"/>
                    <a:pt x="53279" y="105140"/>
                    <a:pt x="44778" y="105140"/>
                  </a:cubicBezTo>
                </a:path>
              </a:pathLst>
            </a:custGeom>
            <a:solidFill>
              <a:srgbClr val="33383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559" name="Google Shape;559;p37"/>
            <p:cNvSpPr/>
            <p:nvPr/>
          </p:nvSpPr>
          <p:spPr>
            <a:xfrm>
              <a:off x="1459931" y="2107642"/>
              <a:ext cx="68508" cy="83434"/>
            </a:xfrm>
            <a:custGeom>
              <a:avLst/>
              <a:gdLst/>
              <a:ahLst/>
              <a:cxnLst/>
              <a:rect l="l" t="t" r="r" b="b"/>
              <a:pathLst>
                <a:path w="68508" h="83434" extrusionOk="0">
                  <a:moveTo>
                    <a:pt x="41540" y="83434"/>
                  </a:moveTo>
                  <a:lnTo>
                    <a:pt x="26968" y="83434"/>
                  </a:lnTo>
                  <a:cubicBezTo>
                    <a:pt x="18367" y="83434"/>
                    <a:pt x="11688" y="81157"/>
                    <a:pt x="7033" y="76553"/>
                  </a:cubicBezTo>
                  <a:cubicBezTo>
                    <a:pt x="2327" y="71999"/>
                    <a:pt x="0" y="65371"/>
                    <a:pt x="0" y="56770"/>
                  </a:cubicBezTo>
                  <a:lnTo>
                    <a:pt x="0" y="26665"/>
                  </a:lnTo>
                  <a:cubicBezTo>
                    <a:pt x="0" y="18063"/>
                    <a:pt x="2327" y="11435"/>
                    <a:pt x="7033" y="6881"/>
                  </a:cubicBezTo>
                  <a:cubicBezTo>
                    <a:pt x="11739" y="2327"/>
                    <a:pt x="18367" y="0"/>
                    <a:pt x="26968" y="0"/>
                  </a:cubicBezTo>
                  <a:lnTo>
                    <a:pt x="41540" y="0"/>
                  </a:lnTo>
                  <a:cubicBezTo>
                    <a:pt x="50040" y="0"/>
                    <a:pt x="56669" y="2327"/>
                    <a:pt x="61374" y="6932"/>
                  </a:cubicBezTo>
                  <a:cubicBezTo>
                    <a:pt x="66130" y="11587"/>
                    <a:pt x="68508" y="18114"/>
                    <a:pt x="68508" y="26614"/>
                  </a:cubicBezTo>
                  <a:lnTo>
                    <a:pt x="68508" y="56719"/>
                  </a:lnTo>
                  <a:cubicBezTo>
                    <a:pt x="68508" y="65219"/>
                    <a:pt x="66130" y="71797"/>
                    <a:pt x="61374" y="76401"/>
                  </a:cubicBezTo>
                  <a:cubicBezTo>
                    <a:pt x="56669" y="81107"/>
                    <a:pt x="50040" y="83434"/>
                    <a:pt x="41540" y="83434"/>
                  </a:cubicBezTo>
                  <a:moveTo>
                    <a:pt x="30105" y="65624"/>
                  </a:moveTo>
                  <a:lnTo>
                    <a:pt x="38454" y="65624"/>
                  </a:lnTo>
                  <a:cubicBezTo>
                    <a:pt x="41945" y="65624"/>
                    <a:pt x="44424" y="64916"/>
                    <a:pt x="45891" y="63499"/>
                  </a:cubicBezTo>
                  <a:cubicBezTo>
                    <a:pt x="47359" y="62082"/>
                    <a:pt x="48118" y="59654"/>
                    <a:pt x="48118" y="56163"/>
                  </a:cubicBezTo>
                  <a:lnTo>
                    <a:pt x="48118" y="27322"/>
                  </a:lnTo>
                  <a:cubicBezTo>
                    <a:pt x="48118" y="23831"/>
                    <a:pt x="47359" y="21402"/>
                    <a:pt x="45891" y="19986"/>
                  </a:cubicBezTo>
                  <a:cubicBezTo>
                    <a:pt x="44424" y="18569"/>
                    <a:pt x="41945" y="17861"/>
                    <a:pt x="38454" y="17861"/>
                  </a:cubicBezTo>
                  <a:lnTo>
                    <a:pt x="30105" y="17861"/>
                  </a:lnTo>
                  <a:cubicBezTo>
                    <a:pt x="26614" y="17861"/>
                    <a:pt x="24185" y="18569"/>
                    <a:pt x="22769" y="19986"/>
                  </a:cubicBezTo>
                  <a:cubicBezTo>
                    <a:pt x="21352" y="21402"/>
                    <a:pt x="20644" y="23831"/>
                    <a:pt x="20644" y="27322"/>
                  </a:cubicBezTo>
                  <a:lnTo>
                    <a:pt x="20644" y="56112"/>
                  </a:lnTo>
                  <a:cubicBezTo>
                    <a:pt x="20644" y="59603"/>
                    <a:pt x="21352" y="62032"/>
                    <a:pt x="22769" y="63448"/>
                  </a:cubicBezTo>
                  <a:cubicBezTo>
                    <a:pt x="24185" y="64916"/>
                    <a:pt x="26614" y="65624"/>
                    <a:pt x="30105" y="65624"/>
                  </a:cubicBezTo>
                </a:path>
              </a:pathLst>
            </a:custGeom>
            <a:solidFill>
              <a:srgbClr val="33383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560" name="Google Shape;560;p37"/>
            <p:cNvSpPr/>
            <p:nvPr/>
          </p:nvSpPr>
          <p:spPr>
            <a:xfrm>
              <a:off x="1543214" y="2076120"/>
              <a:ext cx="69671" cy="114956"/>
            </a:xfrm>
            <a:custGeom>
              <a:avLst/>
              <a:gdLst/>
              <a:ahLst/>
              <a:cxnLst/>
              <a:rect l="l" t="t" r="r" b="b"/>
              <a:pathLst>
                <a:path w="69671" h="114956" extrusionOk="0">
                  <a:moveTo>
                    <a:pt x="32180" y="114956"/>
                  </a:moveTo>
                  <a:lnTo>
                    <a:pt x="25501" y="114956"/>
                  </a:lnTo>
                  <a:cubicBezTo>
                    <a:pt x="17102" y="114956"/>
                    <a:pt x="10777" y="112679"/>
                    <a:pt x="6426" y="108075"/>
                  </a:cubicBezTo>
                  <a:cubicBezTo>
                    <a:pt x="2125" y="103521"/>
                    <a:pt x="0" y="96893"/>
                    <a:pt x="0" y="88292"/>
                  </a:cubicBezTo>
                  <a:lnTo>
                    <a:pt x="0" y="58186"/>
                  </a:lnTo>
                  <a:cubicBezTo>
                    <a:pt x="0" y="49585"/>
                    <a:pt x="2125" y="42957"/>
                    <a:pt x="6426" y="38403"/>
                  </a:cubicBezTo>
                  <a:cubicBezTo>
                    <a:pt x="10727" y="33849"/>
                    <a:pt x="17102" y="31522"/>
                    <a:pt x="25501" y="31522"/>
                  </a:cubicBezTo>
                  <a:lnTo>
                    <a:pt x="32180" y="31522"/>
                  </a:lnTo>
                  <a:cubicBezTo>
                    <a:pt x="35570" y="31522"/>
                    <a:pt x="38757" y="32281"/>
                    <a:pt x="41844" y="33748"/>
                  </a:cubicBezTo>
                  <a:cubicBezTo>
                    <a:pt x="44879" y="35215"/>
                    <a:pt x="47004" y="37442"/>
                    <a:pt x="48219" y="40376"/>
                  </a:cubicBezTo>
                  <a:lnTo>
                    <a:pt x="48877" y="40376"/>
                  </a:lnTo>
                  <a:lnTo>
                    <a:pt x="48877" y="3441"/>
                  </a:lnTo>
                  <a:cubicBezTo>
                    <a:pt x="48877" y="1164"/>
                    <a:pt x="50040" y="0"/>
                    <a:pt x="52317" y="0"/>
                  </a:cubicBezTo>
                  <a:lnTo>
                    <a:pt x="66231" y="0"/>
                  </a:lnTo>
                  <a:cubicBezTo>
                    <a:pt x="68508" y="0"/>
                    <a:pt x="69672" y="1164"/>
                    <a:pt x="69672" y="3441"/>
                  </a:cubicBezTo>
                  <a:lnTo>
                    <a:pt x="69672" y="111515"/>
                  </a:lnTo>
                  <a:cubicBezTo>
                    <a:pt x="69672" y="113792"/>
                    <a:pt x="68508" y="114956"/>
                    <a:pt x="66231" y="114956"/>
                  </a:cubicBezTo>
                  <a:lnTo>
                    <a:pt x="52317" y="114956"/>
                  </a:lnTo>
                  <a:cubicBezTo>
                    <a:pt x="50040" y="114956"/>
                    <a:pt x="48877" y="113792"/>
                    <a:pt x="48877" y="111515"/>
                  </a:cubicBezTo>
                  <a:lnTo>
                    <a:pt x="48877" y="106152"/>
                  </a:lnTo>
                  <a:lnTo>
                    <a:pt x="48219" y="106152"/>
                  </a:lnTo>
                  <a:cubicBezTo>
                    <a:pt x="47004" y="109087"/>
                    <a:pt x="44879" y="111313"/>
                    <a:pt x="41844" y="112780"/>
                  </a:cubicBezTo>
                  <a:cubicBezTo>
                    <a:pt x="38757" y="114197"/>
                    <a:pt x="35570" y="114956"/>
                    <a:pt x="32180" y="114956"/>
                  </a:cubicBezTo>
                  <a:moveTo>
                    <a:pt x="48877" y="84547"/>
                  </a:moveTo>
                  <a:lnTo>
                    <a:pt x="48877" y="61981"/>
                  </a:lnTo>
                  <a:cubicBezTo>
                    <a:pt x="48877" y="53683"/>
                    <a:pt x="45132" y="49534"/>
                    <a:pt x="37593" y="49534"/>
                  </a:cubicBezTo>
                  <a:lnTo>
                    <a:pt x="30257" y="49534"/>
                  </a:lnTo>
                  <a:cubicBezTo>
                    <a:pt x="26766" y="49534"/>
                    <a:pt x="24287" y="50243"/>
                    <a:pt x="22870" y="51761"/>
                  </a:cubicBezTo>
                  <a:cubicBezTo>
                    <a:pt x="21453" y="53228"/>
                    <a:pt x="20745" y="55707"/>
                    <a:pt x="20745" y="59198"/>
                  </a:cubicBezTo>
                  <a:lnTo>
                    <a:pt x="20745" y="87330"/>
                  </a:lnTo>
                  <a:cubicBezTo>
                    <a:pt x="20745" y="90821"/>
                    <a:pt x="21453" y="93301"/>
                    <a:pt x="22870" y="94768"/>
                  </a:cubicBezTo>
                  <a:cubicBezTo>
                    <a:pt x="24287" y="96235"/>
                    <a:pt x="26715" y="96944"/>
                    <a:pt x="30257" y="96944"/>
                  </a:cubicBezTo>
                  <a:lnTo>
                    <a:pt x="37593" y="96944"/>
                  </a:lnTo>
                  <a:cubicBezTo>
                    <a:pt x="45082" y="96944"/>
                    <a:pt x="48877" y="92845"/>
                    <a:pt x="48877" y="84547"/>
                  </a:cubicBezTo>
                </a:path>
              </a:pathLst>
            </a:custGeom>
            <a:solidFill>
              <a:srgbClr val="33383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561" name="Google Shape;561;p37"/>
            <p:cNvSpPr/>
            <p:nvPr/>
          </p:nvSpPr>
          <p:spPr>
            <a:xfrm>
              <a:off x="1631607" y="2076120"/>
              <a:ext cx="20795" cy="114956"/>
            </a:xfrm>
            <a:custGeom>
              <a:avLst/>
              <a:gdLst/>
              <a:ahLst/>
              <a:cxnLst/>
              <a:rect l="l" t="t" r="r" b="b"/>
              <a:pathLst>
                <a:path w="20795" h="114956" extrusionOk="0">
                  <a:moveTo>
                    <a:pt x="0" y="17507"/>
                  </a:moveTo>
                  <a:lnTo>
                    <a:pt x="0" y="3289"/>
                  </a:lnTo>
                  <a:cubicBezTo>
                    <a:pt x="0" y="1113"/>
                    <a:pt x="1062" y="0"/>
                    <a:pt x="3289" y="0"/>
                  </a:cubicBezTo>
                  <a:lnTo>
                    <a:pt x="17506" y="0"/>
                  </a:lnTo>
                  <a:cubicBezTo>
                    <a:pt x="19682" y="0"/>
                    <a:pt x="20795" y="1012"/>
                    <a:pt x="20795" y="3086"/>
                  </a:cubicBezTo>
                  <a:lnTo>
                    <a:pt x="20795" y="17456"/>
                  </a:lnTo>
                  <a:cubicBezTo>
                    <a:pt x="20795" y="19632"/>
                    <a:pt x="19733" y="20745"/>
                    <a:pt x="17506" y="20745"/>
                  </a:cubicBezTo>
                  <a:lnTo>
                    <a:pt x="3289" y="20745"/>
                  </a:lnTo>
                  <a:cubicBezTo>
                    <a:pt x="1113" y="20795"/>
                    <a:pt x="0" y="19682"/>
                    <a:pt x="0" y="17507"/>
                  </a:cubicBezTo>
                  <a:moveTo>
                    <a:pt x="0" y="111515"/>
                  </a:moveTo>
                  <a:lnTo>
                    <a:pt x="0" y="35013"/>
                  </a:lnTo>
                  <a:cubicBezTo>
                    <a:pt x="0" y="32736"/>
                    <a:pt x="1062" y="31572"/>
                    <a:pt x="3289" y="31572"/>
                  </a:cubicBezTo>
                  <a:lnTo>
                    <a:pt x="17355" y="31572"/>
                  </a:lnTo>
                  <a:cubicBezTo>
                    <a:pt x="19632" y="31572"/>
                    <a:pt x="20795" y="32736"/>
                    <a:pt x="20795" y="35013"/>
                  </a:cubicBezTo>
                  <a:lnTo>
                    <a:pt x="20795" y="111515"/>
                  </a:lnTo>
                  <a:cubicBezTo>
                    <a:pt x="20795" y="112932"/>
                    <a:pt x="20542" y="113843"/>
                    <a:pt x="20036" y="114298"/>
                  </a:cubicBezTo>
                  <a:cubicBezTo>
                    <a:pt x="19530" y="114754"/>
                    <a:pt x="18721" y="114956"/>
                    <a:pt x="17506" y="114956"/>
                  </a:cubicBezTo>
                  <a:lnTo>
                    <a:pt x="3441" y="114956"/>
                  </a:lnTo>
                  <a:cubicBezTo>
                    <a:pt x="1164" y="114956"/>
                    <a:pt x="0" y="113792"/>
                    <a:pt x="0" y="111515"/>
                  </a:cubicBezTo>
                </a:path>
              </a:pathLst>
            </a:custGeom>
            <a:solidFill>
              <a:srgbClr val="33383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562" name="Google Shape;562;p37"/>
            <p:cNvSpPr/>
            <p:nvPr/>
          </p:nvSpPr>
          <p:spPr>
            <a:xfrm>
              <a:off x="1671173" y="2107693"/>
              <a:ext cx="68356" cy="83383"/>
            </a:xfrm>
            <a:custGeom>
              <a:avLst/>
              <a:gdLst/>
              <a:ahLst/>
              <a:cxnLst/>
              <a:rect l="l" t="t" r="r" b="b"/>
              <a:pathLst>
                <a:path w="68356" h="83383" extrusionOk="0">
                  <a:moveTo>
                    <a:pt x="17355" y="83384"/>
                  </a:moveTo>
                  <a:lnTo>
                    <a:pt x="3441" y="83384"/>
                  </a:lnTo>
                  <a:cubicBezTo>
                    <a:pt x="1164" y="83384"/>
                    <a:pt x="0" y="82220"/>
                    <a:pt x="0" y="79943"/>
                  </a:cubicBezTo>
                  <a:lnTo>
                    <a:pt x="0" y="3441"/>
                  </a:lnTo>
                  <a:cubicBezTo>
                    <a:pt x="0" y="1164"/>
                    <a:pt x="1164" y="0"/>
                    <a:pt x="3441" y="0"/>
                  </a:cubicBezTo>
                  <a:lnTo>
                    <a:pt x="17355" y="0"/>
                  </a:lnTo>
                  <a:cubicBezTo>
                    <a:pt x="19632" y="0"/>
                    <a:pt x="20795" y="1164"/>
                    <a:pt x="20795" y="3441"/>
                  </a:cubicBezTo>
                  <a:lnTo>
                    <a:pt x="20795" y="8854"/>
                  </a:lnTo>
                  <a:lnTo>
                    <a:pt x="21453" y="8854"/>
                  </a:lnTo>
                  <a:cubicBezTo>
                    <a:pt x="23831" y="2985"/>
                    <a:pt x="29194" y="0"/>
                    <a:pt x="37492" y="0"/>
                  </a:cubicBezTo>
                  <a:lnTo>
                    <a:pt x="42704" y="0"/>
                  </a:lnTo>
                  <a:cubicBezTo>
                    <a:pt x="59805" y="0"/>
                    <a:pt x="68356" y="8905"/>
                    <a:pt x="68356" y="26665"/>
                  </a:cubicBezTo>
                  <a:lnTo>
                    <a:pt x="68356" y="79943"/>
                  </a:lnTo>
                  <a:cubicBezTo>
                    <a:pt x="68356" y="82220"/>
                    <a:pt x="67142" y="83384"/>
                    <a:pt x="64764" y="83384"/>
                  </a:cubicBezTo>
                  <a:lnTo>
                    <a:pt x="51052" y="83384"/>
                  </a:lnTo>
                  <a:cubicBezTo>
                    <a:pt x="48775" y="83384"/>
                    <a:pt x="47612" y="82220"/>
                    <a:pt x="47612" y="79943"/>
                  </a:cubicBezTo>
                  <a:lnTo>
                    <a:pt x="47612" y="27626"/>
                  </a:lnTo>
                  <a:cubicBezTo>
                    <a:pt x="47612" y="24135"/>
                    <a:pt x="46903" y="21655"/>
                    <a:pt x="45436" y="20188"/>
                  </a:cubicBezTo>
                  <a:cubicBezTo>
                    <a:pt x="43969" y="18721"/>
                    <a:pt x="41489" y="17962"/>
                    <a:pt x="37998" y="17962"/>
                  </a:cubicBezTo>
                  <a:lnTo>
                    <a:pt x="32129" y="17962"/>
                  </a:lnTo>
                  <a:cubicBezTo>
                    <a:pt x="24590" y="17962"/>
                    <a:pt x="20846" y="22111"/>
                    <a:pt x="20846" y="30409"/>
                  </a:cubicBezTo>
                  <a:lnTo>
                    <a:pt x="20846" y="79943"/>
                  </a:lnTo>
                  <a:cubicBezTo>
                    <a:pt x="20795" y="82220"/>
                    <a:pt x="19632" y="83384"/>
                    <a:pt x="17355" y="83384"/>
                  </a:cubicBezTo>
                </a:path>
              </a:pathLst>
            </a:custGeom>
            <a:solidFill>
              <a:srgbClr val="33383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563" name="Google Shape;563;p37"/>
            <p:cNvSpPr/>
            <p:nvPr/>
          </p:nvSpPr>
          <p:spPr>
            <a:xfrm>
              <a:off x="1755215" y="2107642"/>
              <a:ext cx="68356" cy="110554"/>
            </a:xfrm>
            <a:custGeom>
              <a:avLst/>
              <a:gdLst/>
              <a:ahLst/>
              <a:cxnLst/>
              <a:rect l="l" t="t" r="r" b="b"/>
              <a:pathLst>
                <a:path w="68356" h="110554" extrusionOk="0">
                  <a:moveTo>
                    <a:pt x="30915" y="79639"/>
                  </a:moveTo>
                  <a:lnTo>
                    <a:pt x="25501" y="79639"/>
                  </a:lnTo>
                  <a:cubicBezTo>
                    <a:pt x="17102" y="79639"/>
                    <a:pt x="10777" y="77363"/>
                    <a:pt x="6476" y="72758"/>
                  </a:cubicBezTo>
                  <a:cubicBezTo>
                    <a:pt x="2176" y="68154"/>
                    <a:pt x="0" y="61576"/>
                    <a:pt x="0" y="52975"/>
                  </a:cubicBezTo>
                  <a:lnTo>
                    <a:pt x="0" y="26665"/>
                  </a:lnTo>
                  <a:cubicBezTo>
                    <a:pt x="0" y="18063"/>
                    <a:pt x="2327" y="11435"/>
                    <a:pt x="7033" y="6881"/>
                  </a:cubicBezTo>
                  <a:cubicBezTo>
                    <a:pt x="11739" y="2327"/>
                    <a:pt x="18367" y="0"/>
                    <a:pt x="26968" y="0"/>
                  </a:cubicBezTo>
                  <a:lnTo>
                    <a:pt x="64764" y="0"/>
                  </a:lnTo>
                  <a:cubicBezTo>
                    <a:pt x="67142" y="0"/>
                    <a:pt x="68356" y="1164"/>
                    <a:pt x="68356" y="3441"/>
                  </a:cubicBezTo>
                  <a:lnTo>
                    <a:pt x="68356" y="84041"/>
                  </a:lnTo>
                  <a:cubicBezTo>
                    <a:pt x="68356" y="92542"/>
                    <a:pt x="65978" y="99069"/>
                    <a:pt x="61222" y="103673"/>
                  </a:cubicBezTo>
                  <a:cubicBezTo>
                    <a:pt x="56466" y="108277"/>
                    <a:pt x="49838" y="110554"/>
                    <a:pt x="41338" y="110554"/>
                  </a:cubicBezTo>
                  <a:lnTo>
                    <a:pt x="9917" y="110554"/>
                  </a:lnTo>
                  <a:cubicBezTo>
                    <a:pt x="8602" y="110554"/>
                    <a:pt x="7741" y="110301"/>
                    <a:pt x="7235" y="109846"/>
                  </a:cubicBezTo>
                  <a:cubicBezTo>
                    <a:pt x="6729" y="109340"/>
                    <a:pt x="6476" y="108530"/>
                    <a:pt x="6476" y="107316"/>
                  </a:cubicBezTo>
                  <a:lnTo>
                    <a:pt x="6476" y="96033"/>
                  </a:lnTo>
                  <a:cubicBezTo>
                    <a:pt x="6476" y="93756"/>
                    <a:pt x="7640" y="92592"/>
                    <a:pt x="9917" y="92592"/>
                  </a:cubicBezTo>
                  <a:lnTo>
                    <a:pt x="37897" y="92592"/>
                  </a:lnTo>
                  <a:cubicBezTo>
                    <a:pt x="41388" y="92592"/>
                    <a:pt x="43868" y="91884"/>
                    <a:pt x="45335" y="90366"/>
                  </a:cubicBezTo>
                  <a:cubicBezTo>
                    <a:pt x="46802" y="88899"/>
                    <a:pt x="47561" y="86470"/>
                    <a:pt x="47561" y="83080"/>
                  </a:cubicBezTo>
                  <a:lnTo>
                    <a:pt x="47561" y="70633"/>
                  </a:lnTo>
                  <a:lnTo>
                    <a:pt x="46903" y="70633"/>
                  </a:lnTo>
                  <a:cubicBezTo>
                    <a:pt x="45689" y="73568"/>
                    <a:pt x="43564" y="75794"/>
                    <a:pt x="40528" y="77363"/>
                  </a:cubicBezTo>
                  <a:cubicBezTo>
                    <a:pt x="37543" y="78931"/>
                    <a:pt x="34305" y="79639"/>
                    <a:pt x="30915" y="79639"/>
                  </a:cubicBezTo>
                  <a:moveTo>
                    <a:pt x="47612" y="49281"/>
                  </a:moveTo>
                  <a:lnTo>
                    <a:pt x="47612" y="19834"/>
                  </a:lnTo>
                  <a:cubicBezTo>
                    <a:pt x="47612" y="18620"/>
                    <a:pt x="46954" y="18063"/>
                    <a:pt x="45639" y="18063"/>
                  </a:cubicBezTo>
                  <a:lnTo>
                    <a:pt x="30257" y="18063"/>
                  </a:lnTo>
                  <a:cubicBezTo>
                    <a:pt x="26766" y="18063"/>
                    <a:pt x="24337" y="18771"/>
                    <a:pt x="22920" y="20289"/>
                  </a:cubicBezTo>
                  <a:cubicBezTo>
                    <a:pt x="21504" y="21757"/>
                    <a:pt x="20795" y="24236"/>
                    <a:pt x="20795" y="27727"/>
                  </a:cubicBezTo>
                  <a:lnTo>
                    <a:pt x="20795" y="52064"/>
                  </a:lnTo>
                  <a:cubicBezTo>
                    <a:pt x="20795" y="55555"/>
                    <a:pt x="21504" y="57984"/>
                    <a:pt x="22920" y="59451"/>
                  </a:cubicBezTo>
                  <a:cubicBezTo>
                    <a:pt x="24337" y="60868"/>
                    <a:pt x="26766" y="61576"/>
                    <a:pt x="30257" y="61576"/>
                  </a:cubicBezTo>
                  <a:lnTo>
                    <a:pt x="36329" y="61576"/>
                  </a:lnTo>
                  <a:cubicBezTo>
                    <a:pt x="43817" y="61526"/>
                    <a:pt x="47612" y="57427"/>
                    <a:pt x="47612" y="49281"/>
                  </a:cubicBezTo>
                </a:path>
              </a:pathLst>
            </a:custGeom>
            <a:solidFill>
              <a:srgbClr val="33383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564" name="Google Shape;564;p37"/>
            <p:cNvSpPr/>
            <p:nvPr/>
          </p:nvSpPr>
          <p:spPr>
            <a:xfrm>
              <a:off x="1876445" y="2085886"/>
              <a:ext cx="72252" cy="105140"/>
            </a:xfrm>
            <a:custGeom>
              <a:avLst/>
              <a:gdLst/>
              <a:ahLst/>
              <a:cxnLst/>
              <a:rect l="l" t="t" r="r" b="b"/>
              <a:pathLst>
                <a:path w="72252" h="105140" extrusionOk="0">
                  <a:moveTo>
                    <a:pt x="101" y="78375"/>
                  </a:moveTo>
                  <a:lnTo>
                    <a:pt x="101" y="75086"/>
                  </a:lnTo>
                  <a:cubicBezTo>
                    <a:pt x="101" y="72809"/>
                    <a:pt x="1214" y="71645"/>
                    <a:pt x="3542" y="71645"/>
                  </a:cubicBezTo>
                  <a:lnTo>
                    <a:pt x="17456" y="71645"/>
                  </a:lnTo>
                  <a:cubicBezTo>
                    <a:pt x="19733" y="71645"/>
                    <a:pt x="20897" y="72809"/>
                    <a:pt x="20897" y="75086"/>
                  </a:cubicBezTo>
                  <a:lnTo>
                    <a:pt x="20897" y="76401"/>
                  </a:lnTo>
                  <a:cubicBezTo>
                    <a:pt x="20897" y="80550"/>
                    <a:pt x="21706" y="83384"/>
                    <a:pt x="23376" y="84902"/>
                  </a:cubicBezTo>
                  <a:cubicBezTo>
                    <a:pt x="24995" y="86419"/>
                    <a:pt x="28031" y="87178"/>
                    <a:pt x="32382" y="87178"/>
                  </a:cubicBezTo>
                  <a:lnTo>
                    <a:pt x="40073" y="87178"/>
                  </a:lnTo>
                  <a:cubicBezTo>
                    <a:pt x="44323" y="87178"/>
                    <a:pt x="47308" y="86369"/>
                    <a:pt x="48978" y="84699"/>
                  </a:cubicBezTo>
                  <a:cubicBezTo>
                    <a:pt x="50648" y="83080"/>
                    <a:pt x="51508" y="79994"/>
                    <a:pt x="51508" y="75541"/>
                  </a:cubicBezTo>
                  <a:lnTo>
                    <a:pt x="51508" y="73568"/>
                  </a:lnTo>
                  <a:cubicBezTo>
                    <a:pt x="51508" y="70380"/>
                    <a:pt x="50243" y="68002"/>
                    <a:pt x="47662" y="66282"/>
                  </a:cubicBezTo>
                  <a:cubicBezTo>
                    <a:pt x="45082" y="64612"/>
                    <a:pt x="41894" y="63600"/>
                    <a:pt x="38099" y="63246"/>
                  </a:cubicBezTo>
                  <a:cubicBezTo>
                    <a:pt x="34254" y="62943"/>
                    <a:pt x="30156" y="62285"/>
                    <a:pt x="25754" y="61374"/>
                  </a:cubicBezTo>
                  <a:cubicBezTo>
                    <a:pt x="21352" y="60463"/>
                    <a:pt x="17254" y="59249"/>
                    <a:pt x="13408" y="57782"/>
                  </a:cubicBezTo>
                  <a:cubicBezTo>
                    <a:pt x="9614" y="56314"/>
                    <a:pt x="6426" y="53430"/>
                    <a:pt x="3845" y="49130"/>
                  </a:cubicBezTo>
                  <a:cubicBezTo>
                    <a:pt x="1265" y="44829"/>
                    <a:pt x="0" y="39314"/>
                    <a:pt x="0" y="32534"/>
                  </a:cubicBezTo>
                  <a:lnTo>
                    <a:pt x="0" y="26816"/>
                  </a:lnTo>
                  <a:cubicBezTo>
                    <a:pt x="0" y="18316"/>
                    <a:pt x="2378" y="11738"/>
                    <a:pt x="7185" y="7033"/>
                  </a:cubicBezTo>
                  <a:cubicBezTo>
                    <a:pt x="11992" y="2327"/>
                    <a:pt x="18620" y="0"/>
                    <a:pt x="27120" y="0"/>
                  </a:cubicBezTo>
                  <a:lnTo>
                    <a:pt x="43463" y="0"/>
                  </a:lnTo>
                  <a:cubicBezTo>
                    <a:pt x="52064" y="0"/>
                    <a:pt x="58794" y="2327"/>
                    <a:pt x="63600" y="7033"/>
                  </a:cubicBezTo>
                  <a:cubicBezTo>
                    <a:pt x="68407" y="11738"/>
                    <a:pt x="70785" y="18316"/>
                    <a:pt x="70785" y="26816"/>
                  </a:cubicBezTo>
                  <a:lnTo>
                    <a:pt x="70785" y="29903"/>
                  </a:lnTo>
                  <a:cubicBezTo>
                    <a:pt x="70785" y="32180"/>
                    <a:pt x="69621" y="33343"/>
                    <a:pt x="67345" y="33343"/>
                  </a:cubicBezTo>
                  <a:lnTo>
                    <a:pt x="53430" y="33343"/>
                  </a:lnTo>
                  <a:cubicBezTo>
                    <a:pt x="51154" y="33343"/>
                    <a:pt x="49990" y="32180"/>
                    <a:pt x="49990" y="29903"/>
                  </a:cubicBezTo>
                  <a:lnTo>
                    <a:pt x="49990" y="28941"/>
                  </a:lnTo>
                  <a:cubicBezTo>
                    <a:pt x="49990" y="24691"/>
                    <a:pt x="49180" y="21807"/>
                    <a:pt x="47561" y="20289"/>
                  </a:cubicBezTo>
                  <a:cubicBezTo>
                    <a:pt x="45942" y="18771"/>
                    <a:pt x="42906" y="18013"/>
                    <a:pt x="38555" y="18013"/>
                  </a:cubicBezTo>
                  <a:lnTo>
                    <a:pt x="32180" y="18013"/>
                  </a:lnTo>
                  <a:cubicBezTo>
                    <a:pt x="27727" y="18013"/>
                    <a:pt x="24691" y="18873"/>
                    <a:pt x="23123" y="20542"/>
                  </a:cubicBezTo>
                  <a:cubicBezTo>
                    <a:pt x="21554" y="22263"/>
                    <a:pt x="20745" y="25551"/>
                    <a:pt x="20745" y="30409"/>
                  </a:cubicBezTo>
                  <a:lnTo>
                    <a:pt x="20745" y="33495"/>
                  </a:lnTo>
                  <a:cubicBezTo>
                    <a:pt x="20745" y="38605"/>
                    <a:pt x="25197" y="41591"/>
                    <a:pt x="34153" y="42350"/>
                  </a:cubicBezTo>
                  <a:cubicBezTo>
                    <a:pt x="43412" y="43109"/>
                    <a:pt x="51660" y="44981"/>
                    <a:pt x="58844" y="47915"/>
                  </a:cubicBezTo>
                  <a:cubicBezTo>
                    <a:pt x="62639" y="49534"/>
                    <a:pt x="65827" y="52469"/>
                    <a:pt x="68407" y="56669"/>
                  </a:cubicBezTo>
                  <a:cubicBezTo>
                    <a:pt x="70987" y="60868"/>
                    <a:pt x="72252" y="66231"/>
                    <a:pt x="72252" y="72758"/>
                  </a:cubicBezTo>
                  <a:lnTo>
                    <a:pt x="72252" y="78324"/>
                  </a:lnTo>
                  <a:cubicBezTo>
                    <a:pt x="72252" y="86824"/>
                    <a:pt x="69874" y="93402"/>
                    <a:pt x="65068" y="98107"/>
                  </a:cubicBezTo>
                  <a:cubicBezTo>
                    <a:pt x="60261" y="102813"/>
                    <a:pt x="53633" y="105140"/>
                    <a:pt x="45133" y="105140"/>
                  </a:cubicBezTo>
                  <a:lnTo>
                    <a:pt x="27322" y="105140"/>
                  </a:lnTo>
                  <a:cubicBezTo>
                    <a:pt x="18822" y="105140"/>
                    <a:pt x="12194" y="102813"/>
                    <a:pt x="7387" y="98107"/>
                  </a:cubicBezTo>
                  <a:cubicBezTo>
                    <a:pt x="2530" y="93452"/>
                    <a:pt x="101" y="86875"/>
                    <a:pt x="101" y="78375"/>
                  </a:cubicBezTo>
                </a:path>
              </a:pathLst>
            </a:custGeom>
            <a:solidFill>
              <a:srgbClr val="33383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565" name="Google Shape;565;p37"/>
            <p:cNvSpPr/>
            <p:nvPr/>
          </p:nvSpPr>
          <p:spPr>
            <a:xfrm>
              <a:off x="1964079" y="2107592"/>
              <a:ext cx="54796" cy="83434"/>
            </a:xfrm>
            <a:custGeom>
              <a:avLst/>
              <a:gdLst/>
              <a:ahLst/>
              <a:cxnLst/>
              <a:rect l="l" t="t" r="r" b="b"/>
              <a:pathLst>
                <a:path w="54796" h="83434" extrusionOk="0">
                  <a:moveTo>
                    <a:pt x="54746" y="68913"/>
                  </a:moveTo>
                  <a:lnTo>
                    <a:pt x="54746" y="80196"/>
                  </a:lnTo>
                  <a:cubicBezTo>
                    <a:pt x="54746" y="81410"/>
                    <a:pt x="54493" y="82220"/>
                    <a:pt x="54037" y="82726"/>
                  </a:cubicBezTo>
                  <a:cubicBezTo>
                    <a:pt x="53532" y="83232"/>
                    <a:pt x="52621" y="83434"/>
                    <a:pt x="51356" y="83434"/>
                  </a:cubicBezTo>
                  <a:lnTo>
                    <a:pt x="26968" y="83434"/>
                  </a:lnTo>
                  <a:cubicBezTo>
                    <a:pt x="18367" y="83434"/>
                    <a:pt x="11739" y="81157"/>
                    <a:pt x="7033" y="76553"/>
                  </a:cubicBezTo>
                  <a:cubicBezTo>
                    <a:pt x="2327" y="71999"/>
                    <a:pt x="0" y="65371"/>
                    <a:pt x="0" y="56770"/>
                  </a:cubicBezTo>
                  <a:lnTo>
                    <a:pt x="0" y="26665"/>
                  </a:lnTo>
                  <a:cubicBezTo>
                    <a:pt x="0" y="18063"/>
                    <a:pt x="2327" y="11435"/>
                    <a:pt x="7033" y="6881"/>
                  </a:cubicBezTo>
                  <a:cubicBezTo>
                    <a:pt x="11739" y="2327"/>
                    <a:pt x="18367" y="0"/>
                    <a:pt x="26968" y="0"/>
                  </a:cubicBezTo>
                  <a:lnTo>
                    <a:pt x="51356" y="0"/>
                  </a:lnTo>
                  <a:cubicBezTo>
                    <a:pt x="53633" y="0"/>
                    <a:pt x="54797" y="1164"/>
                    <a:pt x="54797" y="3441"/>
                  </a:cubicBezTo>
                  <a:lnTo>
                    <a:pt x="54797" y="14724"/>
                  </a:lnTo>
                  <a:cubicBezTo>
                    <a:pt x="54797" y="15938"/>
                    <a:pt x="54543" y="16748"/>
                    <a:pt x="54088" y="17254"/>
                  </a:cubicBezTo>
                  <a:cubicBezTo>
                    <a:pt x="53582" y="17760"/>
                    <a:pt x="52671" y="17962"/>
                    <a:pt x="51406" y="17962"/>
                  </a:cubicBezTo>
                  <a:lnTo>
                    <a:pt x="30308" y="17962"/>
                  </a:lnTo>
                  <a:cubicBezTo>
                    <a:pt x="26918" y="17962"/>
                    <a:pt x="24489" y="18670"/>
                    <a:pt x="23022" y="20188"/>
                  </a:cubicBezTo>
                  <a:cubicBezTo>
                    <a:pt x="21554" y="21655"/>
                    <a:pt x="20795" y="24135"/>
                    <a:pt x="20795" y="27626"/>
                  </a:cubicBezTo>
                  <a:lnTo>
                    <a:pt x="20795" y="55758"/>
                  </a:lnTo>
                  <a:cubicBezTo>
                    <a:pt x="20795" y="59249"/>
                    <a:pt x="21504" y="61728"/>
                    <a:pt x="23022" y="63196"/>
                  </a:cubicBezTo>
                  <a:cubicBezTo>
                    <a:pt x="24489" y="64663"/>
                    <a:pt x="26918" y="65422"/>
                    <a:pt x="30308" y="65422"/>
                  </a:cubicBezTo>
                  <a:lnTo>
                    <a:pt x="51406" y="65422"/>
                  </a:lnTo>
                  <a:cubicBezTo>
                    <a:pt x="53582" y="65472"/>
                    <a:pt x="54746" y="66636"/>
                    <a:pt x="54746" y="68913"/>
                  </a:cubicBezTo>
                </a:path>
              </a:pathLst>
            </a:custGeom>
            <a:solidFill>
              <a:srgbClr val="33383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566" name="Google Shape;566;p37"/>
            <p:cNvSpPr/>
            <p:nvPr/>
          </p:nvSpPr>
          <p:spPr>
            <a:xfrm>
              <a:off x="2032840" y="2076120"/>
              <a:ext cx="68407" cy="114956"/>
            </a:xfrm>
            <a:custGeom>
              <a:avLst/>
              <a:gdLst/>
              <a:ahLst/>
              <a:cxnLst/>
              <a:rect l="l" t="t" r="r" b="b"/>
              <a:pathLst>
                <a:path w="68407" h="114956" extrusionOk="0">
                  <a:moveTo>
                    <a:pt x="17355" y="114956"/>
                  </a:moveTo>
                  <a:lnTo>
                    <a:pt x="3441" y="114956"/>
                  </a:lnTo>
                  <a:cubicBezTo>
                    <a:pt x="1164" y="114956"/>
                    <a:pt x="0" y="113792"/>
                    <a:pt x="0" y="111515"/>
                  </a:cubicBezTo>
                  <a:lnTo>
                    <a:pt x="0" y="3441"/>
                  </a:lnTo>
                  <a:cubicBezTo>
                    <a:pt x="0" y="1164"/>
                    <a:pt x="1164" y="0"/>
                    <a:pt x="3441" y="0"/>
                  </a:cubicBezTo>
                  <a:lnTo>
                    <a:pt x="17355" y="0"/>
                  </a:lnTo>
                  <a:cubicBezTo>
                    <a:pt x="19632" y="0"/>
                    <a:pt x="20795" y="1164"/>
                    <a:pt x="20795" y="3441"/>
                  </a:cubicBezTo>
                  <a:lnTo>
                    <a:pt x="20795" y="40376"/>
                  </a:lnTo>
                  <a:lnTo>
                    <a:pt x="21453" y="40376"/>
                  </a:lnTo>
                  <a:cubicBezTo>
                    <a:pt x="23831" y="34507"/>
                    <a:pt x="29195" y="31522"/>
                    <a:pt x="37492" y="31522"/>
                  </a:cubicBezTo>
                  <a:lnTo>
                    <a:pt x="42754" y="31522"/>
                  </a:lnTo>
                  <a:cubicBezTo>
                    <a:pt x="59856" y="31522"/>
                    <a:pt x="68407" y="40427"/>
                    <a:pt x="68407" y="58186"/>
                  </a:cubicBezTo>
                  <a:lnTo>
                    <a:pt x="68407" y="111465"/>
                  </a:lnTo>
                  <a:cubicBezTo>
                    <a:pt x="68407" y="113742"/>
                    <a:pt x="67193" y="114906"/>
                    <a:pt x="64815" y="114906"/>
                  </a:cubicBezTo>
                  <a:lnTo>
                    <a:pt x="51103" y="114906"/>
                  </a:lnTo>
                  <a:cubicBezTo>
                    <a:pt x="48826" y="114906"/>
                    <a:pt x="47662" y="113742"/>
                    <a:pt x="47662" y="111465"/>
                  </a:cubicBezTo>
                  <a:lnTo>
                    <a:pt x="47662" y="59198"/>
                  </a:lnTo>
                  <a:cubicBezTo>
                    <a:pt x="47662" y="55707"/>
                    <a:pt x="46954" y="53228"/>
                    <a:pt x="45487" y="51761"/>
                  </a:cubicBezTo>
                  <a:cubicBezTo>
                    <a:pt x="44019" y="50293"/>
                    <a:pt x="41540" y="49534"/>
                    <a:pt x="38049" y="49534"/>
                  </a:cubicBezTo>
                  <a:lnTo>
                    <a:pt x="32180" y="49534"/>
                  </a:lnTo>
                  <a:cubicBezTo>
                    <a:pt x="24641" y="49534"/>
                    <a:pt x="20897" y="53683"/>
                    <a:pt x="20897" y="61981"/>
                  </a:cubicBezTo>
                  <a:lnTo>
                    <a:pt x="20897" y="111515"/>
                  </a:lnTo>
                  <a:cubicBezTo>
                    <a:pt x="20795" y="113792"/>
                    <a:pt x="19632" y="114956"/>
                    <a:pt x="17355" y="114956"/>
                  </a:cubicBezTo>
                </a:path>
              </a:pathLst>
            </a:custGeom>
            <a:solidFill>
              <a:srgbClr val="33383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567" name="Google Shape;567;p37"/>
            <p:cNvSpPr/>
            <p:nvPr/>
          </p:nvSpPr>
          <p:spPr>
            <a:xfrm>
              <a:off x="2116730" y="2107642"/>
              <a:ext cx="68508" cy="83434"/>
            </a:xfrm>
            <a:custGeom>
              <a:avLst/>
              <a:gdLst/>
              <a:ahLst/>
              <a:cxnLst/>
              <a:rect l="l" t="t" r="r" b="b"/>
              <a:pathLst>
                <a:path w="68508" h="83434" extrusionOk="0">
                  <a:moveTo>
                    <a:pt x="41540" y="83434"/>
                  </a:moveTo>
                  <a:lnTo>
                    <a:pt x="26968" y="83434"/>
                  </a:lnTo>
                  <a:cubicBezTo>
                    <a:pt x="18367" y="83434"/>
                    <a:pt x="11739" y="81157"/>
                    <a:pt x="7033" y="76553"/>
                  </a:cubicBezTo>
                  <a:cubicBezTo>
                    <a:pt x="2327" y="71999"/>
                    <a:pt x="0" y="65371"/>
                    <a:pt x="0" y="56770"/>
                  </a:cubicBezTo>
                  <a:lnTo>
                    <a:pt x="0" y="26665"/>
                  </a:lnTo>
                  <a:cubicBezTo>
                    <a:pt x="0" y="18063"/>
                    <a:pt x="2327" y="11435"/>
                    <a:pt x="7033" y="6881"/>
                  </a:cubicBezTo>
                  <a:cubicBezTo>
                    <a:pt x="11739" y="2327"/>
                    <a:pt x="18367" y="0"/>
                    <a:pt x="26968" y="0"/>
                  </a:cubicBezTo>
                  <a:lnTo>
                    <a:pt x="41540" y="0"/>
                  </a:lnTo>
                  <a:cubicBezTo>
                    <a:pt x="50040" y="0"/>
                    <a:pt x="56668" y="2327"/>
                    <a:pt x="61374" y="6932"/>
                  </a:cubicBezTo>
                  <a:cubicBezTo>
                    <a:pt x="66130" y="11587"/>
                    <a:pt x="68508" y="18114"/>
                    <a:pt x="68508" y="26614"/>
                  </a:cubicBezTo>
                  <a:lnTo>
                    <a:pt x="68508" y="56719"/>
                  </a:lnTo>
                  <a:cubicBezTo>
                    <a:pt x="68508" y="65219"/>
                    <a:pt x="66130" y="71797"/>
                    <a:pt x="61374" y="76401"/>
                  </a:cubicBezTo>
                  <a:cubicBezTo>
                    <a:pt x="56668" y="81107"/>
                    <a:pt x="50040" y="83434"/>
                    <a:pt x="41540" y="83434"/>
                  </a:cubicBezTo>
                  <a:moveTo>
                    <a:pt x="30105" y="65624"/>
                  </a:moveTo>
                  <a:lnTo>
                    <a:pt x="38454" y="65624"/>
                  </a:lnTo>
                  <a:cubicBezTo>
                    <a:pt x="41945" y="65624"/>
                    <a:pt x="44424" y="64916"/>
                    <a:pt x="45891" y="63499"/>
                  </a:cubicBezTo>
                  <a:cubicBezTo>
                    <a:pt x="47359" y="62082"/>
                    <a:pt x="48118" y="59654"/>
                    <a:pt x="48118" y="56163"/>
                  </a:cubicBezTo>
                  <a:lnTo>
                    <a:pt x="48118" y="27322"/>
                  </a:lnTo>
                  <a:cubicBezTo>
                    <a:pt x="48118" y="23831"/>
                    <a:pt x="47409" y="21402"/>
                    <a:pt x="45891" y="19986"/>
                  </a:cubicBezTo>
                  <a:cubicBezTo>
                    <a:pt x="44424" y="18569"/>
                    <a:pt x="41945" y="17861"/>
                    <a:pt x="38454" y="17861"/>
                  </a:cubicBezTo>
                  <a:lnTo>
                    <a:pt x="30105" y="17861"/>
                  </a:lnTo>
                  <a:cubicBezTo>
                    <a:pt x="26614" y="17861"/>
                    <a:pt x="24185" y="18569"/>
                    <a:pt x="22769" y="19986"/>
                  </a:cubicBezTo>
                  <a:cubicBezTo>
                    <a:pt x="21352" y="21402"/>
                    <a:pt x="20643" y="23831"/>
                    <a:pt x="20643" y="27322"/>
                  </a:cubicBezTo>
                  <a:lnTo>
                    <a:pt x="20643" y="56112"/>
                  </a:lnTo>
                  <a:cubicBezTo>
                    <a:pt x="20643" y="59603"/>
                    <a:pt x="21352" y="62032"/>
                    <a:pt x="22769" y="63448"/>
                  </a:cubicBezTo>
                  <a:cubicBezTo>
                    <a:pt x="24135" y="64916"/>
                    <a:pt x="26614" y="65624"/>
                    <a:pt x="30105" y="65624"/>
                  </a:cubicBezTo>
                </a:path>
              </a:pathLst>
            </a:custGeom>
            <a:solidFill>
              <a:srgbClr val="33383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568" name="Google Shape;568;p37"/>
            <p:cNvSpPr/>
            <p:nvPr/>
          </p:nvSpPr>
          <p:spPr>
            <a:xfrm>
              <a:off x="2199962" y="2107642"/>
              <a:ext cx="68558" cy="83434"/>
            </a:xfrm>
            <a:custGeom>
              <a:avLst/>
              <a:gdLst/>
              <a:ahLst/>
              <a:cxnLst/>
              <a:rect l="l" t="t" r="r" b="b"/>
              <a:pathLst>
                <a:path w="68558" h="83434" extrusionOk="0">
                  <a:moveTo>
                    <a:pt x="41540" y="83434"/>
                  </a:moveTo>
                  <a:lnTo>
                    <a:pt x="26968" y="83434"/>
                  </a:lnTo>
                  <a:cubicBezTo>
                    <a:pt x="18367" y="83434"/>
                    <a:pt x="11688" y="81157"/>
                    <a:pt x="7033" y="76553"/>
                  </a:cubicBezTo>
                  <a:cubicBezTo>
                    <a:pt x="2328" y="71999"/>
                    <a:pt x="0" y="65371"/>
                    <a:pt x="0" y="56770"/>
                  </a:cubicBezTo>
                  <a:lnTo>
                    <a:pt x="0" y="26665"/>
                  </a:lnTo>
                  <a:cubicBezTo>
                    <a:pt x="0" y="18063"/>
                    <a:pt x="2328" y="11435"/>
                    <a:pt x="7033" y="6881"/>
                  </a:cubicBezTo>
                  <a:cubicBezTo>
                    <a:pt x="11688" y="2327"/>
                    <a:pt x="18367" y="0"/>
                    <a:pt x="26968" y="0"/>
                  </a:cubicBezTo>
                  <a:lnTo>
                    <a:pt x="41540" y="0"/>
                  </a:lnTo>
                  <a:cubicBezTo>
                    <a:pt x="50040" y="0"/>
                    <a:pt x="56669" y="2327"/>
                    <a:pt x="61425" y="6932"/>
                  </a:cubicBezTo>
                  <a:cubicBezTo>
                    <a:pt x="66181" y="11587"/>
                    <a:pt x="68559" y="18114"/>
                    <a:pt x="68559" y="26614"/>
                  </a:cubicBezTo>
                  <a:lnTo>
                    <a:pt x="68559" y="56719"/>
                  </a:lnTo>
                  <a:cubicBezTo>
                    <a:pt x="68559" y="65219"/>
                    <a:pt x="66181" y="71797"/>
                    <a:pt x="61425" y="76401"/>
                  </a:cubicBezTo>
                  <a:cubicBezTo>
                    <a:pt x="56669" y="81107"/>
                    <a:pt x="50040" y="83434"/>
                    <a:pt x="41540" y="83434"/>
                  </a:cubicBezTo>
                  <a:moveTo>
                    <a:pt x="30105" y="65624"/>
                  </a:moveTo>
                  <a:lnTo>
                    <a:pt x="38454" y="65624"/>
                  </a:lnTo>
                  <a:cubicBezTo>
                    <a:pt x="41945" y="65624"/>
                    <a:pt x="44424" y="64916"/>
                    <a:pt x="45891" y="63499"/>
                  </a:cubicBezTo>
                  <a:cubicBezTo>
                    <a:pt x="47359" y="62082"/>
                    <a:pt x="48118" y="59654"/>
                    <a:pt x="48118" y="56163"/>
                  </a:cubicBezTo>
                  <a:lnTo>
                    <a:pt x="48118" y="27322"/>
                  </a:lnTo>
                  <a:cubicBezTo>
                    <a:pt x="48118" y="23831"/>
                    <a:pt x="47409" y="21402"/>
                    <a:pt x="45891" y="19986"/>
                  </a:cubicBezTo>
                  <a:cubicBezTo>
                    <a:pt x="44424" y="18569"/>
                    <a:pt x="41945" y="17861"/>
                    <a:pt x="38454" y="17861"/>
                  </a:cubicBezTo>
                  <a:lnTo>
                    <a:pt x="30105" y="17861"/>
                  </a:lnTo>
                  <a:cubicBezTo>
                    <a:pt x="26614" y="17861"/>
                    <a:pt x="24135" y="18569"/>
                    <a:pt x="22718" y="19986"/>
                  </a:cubicBezTo>
                  <a:cubicBezTo>
                    <a:pt x="21301" y="21402"/>
                    <a:pt x="20593" y="23831"/>
                    <a:pt x="20593" y="27322"/>
                  </a:cubicBezTo>
                  <a:lnTo>
                    <a:pt x="20593" y="56112"/>
                  </a:lnTo>
                  <a:cubicBezTo>
                    <a:pt x="20593" y="59603"/>
                    <a:pt x="21301" y="62032"/>
                    <a:pt x="22718" y="63448"/>
                  </a:cubicBezTo>
                  <a:cubicBezTo>
                    <a:pt x="24135" y="64916"/>
                    <a:pt x="26614" y="65624"/>
                    <a:pt x="30105" y="65624"/>
                  </a:cubicBezTo>
                </a:path>
              </a:pathLst>
            </a:custGeom>
            <a:solidFill>
              <a:srgbClr val="33383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569" name="Google Shape;569;p37"/>
            <p:cNvSpPr/>
            <p:nvPr/>
          </p:nvSpPr>
          <p:spPr>
            <a:xfrm>
              <a:off x="2285622" y="2076120"/>
              <a:ext cx="20795" cy="114956"/>
            </a:xfrm>
            <a:custGeom>
              <a:avLst/>
              <a:gdLst/>
              <a:ahLst/>
              <a:cxnLst/>
              <a:rect l="l" t="t" r="r" b="b"/>
              <a:pathLst>
                <a:path w="20795" h="114956" extrusionOk="0">
                  <a:moveTo>
                    <a:pt x="17355" y="114956"/>
                  </a:moveTo>
                  <a:lnTo>
                    <a:pt x="3441" y="114956"/>
                  </a:lnTo>
                  <a:cubicBezTo>
                    <a:pt x="1164" y="114956"/>
                    <a:pt x="0" y="113792"/>
                    <a:pt x="0" y="111515"/>
                  </a:cubicBezTo>
                  <a:lnTo>
                    <a:pt x="0" y="3441"/>
                  </a:lnTo>
                  <a:cubicBezTo>
                    <a:pt x="0" y="1164"/>
                    <a:pt x="1164" y="0"/>
                    <a:pt x="3441" y="0"/>
                  </a:cubicBezTo>
                  <a:lnTo>
                    <a:pt x="17355" y="0"/>
                  </a:lnTo>
                  <a:cubicBezTo>
                    <a:pt x="19631" y="0"/>
                    <a:pt x="20795" y="1164"/>
                    <a:pt x="20795" y="3441"/>
                  </a:cubicBezTo>
                  <a:lnTo>
                    <a:pt x="20795" y="111515"/>
                  </a:lnTo>
                  <a:cubicBezTo>
                    <a:pt x="20795" y="113792"/>
                    <a:pt x="19631" y="114956"/>
                    <a:pt x="17355" y="114956"/>
                  </a:cubicBezTo>
                </a:path>
              </a:pathLst>
            </a:custGeom>
            <a:solidFill>
              <a:srgbClr val="33383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grpSp>
      <p:sp>
        <p:nvSpPr>
          <p:cNvPr id="570" name="Google Shape;570;p37"/>
          <p:cNvSpPr txBox="1">
            <a:spLocks noGrp="1"/>
          </p:cNvSpPr>
          <p:nvPr>
            <p:ph type="title"/>
          </p:nvPr>
        </p:nvSpPr>
        <p:spPr>
          <a:xfrm>
            <a:off x="5233225" y="2981750"/>
            <a:ext cx="3397200" cy="1086000"/>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rgbClr val="434343"/>
              </a:buClr>
              <a:buSzPts val="2400"/>
              <a:buFont typeface="Rajdhani"/>
              <a:buNone/>
              <a:defRPr sz="2400" b="1" i="0" u="none" strike="noStrike" cap="none">
                <a:solidFill>
                  <a:srgbClr val="434343"/>
                </a:solidFill>
                <a:latin typeface="Rajdhani"/>
                <a:ea typeface="Rajdhani"/>
                <a:cs typeface="Rajdhani"/>
                <a:sym typeface="Rajdhani"/>
              </a:defRPr>
            </a:lvl1pPr>
            <a:lvl2pPr lvl="1" rtl="0">
              <a:spcBef>
                <a:spcPts val="0"/>
              </a:spcBef>
              <a:spcAft>
                <a:spcPts val="0"/>
              </a:spcAft>
              <a:buClr>
                <a:srgbClr val="434343"/>
              </a:buClr>
              <a:buSzPts val="2400"/>
              <a:buFont typeface="Rajdhani"/>
              <a:buNone/>
              <a:defRPr sz="2400" b="1">
                <a:solidFill>
                  <a:srgbClr val="434343"/>
                </a:solidFill>
                <a:latin typeface="Rajdhani"/>
                <a:ea typeface="Rajdhani"/>
                <a:cs typeface="Rajdhani"/>
                <a:sym typeface="Rajdhani"/>
              </a:defRPr>
            </a:lvl2pPr>
            <a:lvl3pPr lvl="2" rtl="0">
              <a:spcBef>
                <a:spcPts val="0"/>
              </a:spcBef>
              <a:spcAft>
                <a:spcPts val="0"/>
              </a:spcAft>
              <a:buClr>
                <a:srgbClr val="434343"/>
              </a:buClr>
              <a:buSzPts val="2400"/>
              <a:buFont typeface="Rajdhani"/>
              <a:buNone/>
              <a:defRPr sz="2400" b="1">
                <a:solidFill>
                  <a:srgbClr val="434343"/>
                </a:solidFill>
                <a:latin typeface="Rajdhani"/>
                <a:ea typeface="Rajdhani"/>
                <a:cs typeface="Rajdhani"/>
                <a:sym typeface="Rajdhani"/>
              </a:defRPr>
            </a:lvl3pPr>
            <a:lvl4pPr lvl="3" rtl="0">
              <a:spcBef>
                <a:spcPts val="0"/>
              </a:spcBef>
              <a:spcAft>
                <a:spcPts val="0"/>
              </a:spcAft>
              <a:buClr>
                <a:srgbClr val="434343"/>
              </a:buClr>
              <a:buSzPts val="2400"/>
              <a:buFont typeface="Rajdhani"/>
              <a:buNone/>
              <a:defRPr sz="2400" b="1">
                <a:solidFill>
                  <a:srgbClr val="434343"/>
                </a:solidFill>
                <a:latin typeface="Rajdhani"/>
                <a:ea typeface="Rajdhani"/>
                <a:cs typeface="Rajdhani"/>
                <a:sym typeface="Rajdhani"/>
              </a:defRPr>
            </a:lvl4pPr>
            <a:lvl5pPr lvl="4" rtl="0">
              <a:spcBef>
                <a:spcPts val="0"/>
              </a:spcBef>
              <a:spcAft>
                <a:spcPts val="0"/>
              </a:spcAft>
              <a:buClr>
                <a:srgbClr val="434343"/>
              </a:buClr>
              <a:buSzPts val="2400"/>
              <a:buFont typeface="Rajdhani"/>
              <a:buNone/>
              <a:defRPr sz="2400" b="1">
                <a:solidFill>
                  <a:srgbClr val="434343"/>
                </a:solidFill>
                <a:latin typeface="Rajdhani"/>
                <a:ea typeface="Rajdhani"/>
                <a:cs typeface="Rajdhani"/>
                <a:sym typeface="Rajdhani"/>
              </a:defRPr>
            </a:lvl5pPr>
            <a:lvl6pPr lvl="5" rtl="0">
              <a:spcBef>
                <a:spcPts val="0"/>
              </a:spcBef>
              <a:spcAft>
                <a:spcPts val="0"/>
              </a:spcAft>
              <a:buClr>
                <a:srgbClr val="434343"/>
              </a:buClr>
              <a:buSzPts val="2400"/>
              <a:buFont typeface="Rajdhani"/>
              <a:buNone/>
              <a:defRPr sz="2400" b="1">
                <a:solidFill>
                  <a:srgbClr val="434343"/>
                </a:solidFill>
                <a:latin typeface="Rajdhani"/>
                <a:ea typeface="Rajdhani"/>
                <a:cs typeface="Rajdhani"/>
                <a:sym typeface="Rajdhani"/>
              </a:defRPr>
            </a:lvl6pPr>
            <a:lvl7pPr lvl="6" rtl="0">
              <a:spcBef>
                <a:spcPts val="0"/>
              </a:spcBef>
              <a:spcAft>
                <a:spcPts val="0"/>
              </a:spcAft>
              <a:buClr>
                <a:srgbClr val="434343"/>
              </a:buClr>
              <a:buSzPts val="2400"/>
              <a:buFont typeface="Rajdhani"/>
              <a:buNone/>
              <a:defRPr sz="2400" b="1">
                <a:solidFill>
                  <a:srgbClr val="434343"/>
                </a:solidFill>
                <a:latin typeface="Rajdhani"/>
                <a:ea typeface="Rajdhani"/>
                <a:cs typeface="Rajdhani"/>
                <a:sym typeface="Rajdhani"/>
              </a:defRPr>
            </a:lvl7pPr>
            <a:lvl8pPr lvl="7" rtl="0">
              <a:spcBef>
                <a:spcPts val="0"/>
              </a:spcBef>
              <a:spcAft>
                <a:spcPts val="0"/>
              </a:spcAft>
              <a:buClr>
                <a:srgbClr val="434343"/>
              </a:buClr>
              <a:buSzPts val="2400"/>
              <a:buFont typeface="Rajdhani"/>
              <a:buNone/>
              <a:defRPr sz="2400" b="1">
                <a:solidFill>
                  <a:srgbClr val="434343"/>
                </a:solidFill>
                <a:latin typeface="Rajdhani"/>
                <a:ea typeface="Rajdhani"/>
                <a:cs typeface="Rajdhani"/>
                <a:sym typeface="Rajdhani"/>
              </a:defRPr>
            </a:lvl8pPr>
            <a:lvl9pPr lvl="8" rtl="0">
              <a:spcBef>
                <a:spcPts val="0"/>
              </a:spcBef>
              <a:spcAft>
                <a:spcPts val="0"/>
              </a:spcAft>
              <a:buClr>
                <a:srgbClr val="434343"/>
              </a:buClr>
              <a:buSzPts val="2400"/>
              <a:buFont typeface="Rajdhani"/>
              <a:buNone/>
              <a:defRPr sz="2400" b="1">
                <a:solidFill>
                  <a:srgbClr val="434343"/>
                </a:solidFill>
                <a:latin typeface="Rajdhani"/>
                <a:ea typeface="Rajdhani"/>
                <a:cs typeface="Rajdhani"/>
                <a:sym typeface="Rajdhani"/>
              </a:defRPr>
            </a:lvl9pPr>
          </a:lstStyle>
          <a:p>
            <a:endParaRPr/>
          </a:p>
        </p:txBody>
      </p:sp>
      <p:sp>
        <p:nvSpPr>
          <p:cNvPr id="571" name="Google Shape;571;p37"/>
          <p:cNvSpPr txBox="1">
            <a:spLocks noGrp="1"/>
          </p:cNvSpPr>
          <p:nvPr>
            <p:ph type="subTitle" idx="1"/>
          </p:nvPr>
        </p:nvSpPr>
        <p:spPr>
          <a:xfrm>
            <a:off x="5233225" y="1526167"/>
            <a:ext cx="3397200" cy="12729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None/>
              <a:defRPr sz="2400" b="1">
                <a:solidFill>
                  <a:srgbClr val="CB1E40"/>
                </a:solidFill>
                <a:latin typeface="Rajdhani"/>
                <a:ea typeface="Rajdhani"/>
                <a:cs typeface="Rajdhani"/>
                <a:sym typeface="Rajdhani"/>
              </a:defRPr>
            </a:lvl1pPr>
            <a:lvl2pPr lvl="1" rtl="0">
              <a:spcBef>
                <a:spcPts val="0"/>
              </a:spcBef>
              <a:spcAft>
                <a:spcPts val="0"/>
              </a:spcAft>
              <a:buNone/>
              <a:defRPr>
                <a:solidFill>
                  <a:srgbClr val="CB1E40"/>
                </a:solidFill>
                <a:latin typeface="Rajdhani Medium"/>
                <a:ea typeface="Rajdhani Medium"/>
                <a:cs typeface="Rajdhani Medium"/>
                <a:sym typeface="Rajdhani Medium"/>
              </a:defRPr>
            </a:lvl2pPr>
            <a:lvl3pPr lvl="2" rtl="0">
              <a:spcBef>
                <a:spcPts val="0"/>
              </a:spcBef>
              <a:spcAft>
                <a:spcPts val="0"/>
              </a:spcAft>
              <a:buNone/>
              <a:defRPr>
                <a:solidFill>
                  <a:srgbClr val="CB1E40"/>
                </a:solidFill>
                <a:latin typeface="Rajdhani Medium"/>
                <a:ea typeface="Rajdhani Medium"/>
                <a:cs typeface="Rajdhani Medium"/>
                <a:sym typeface="Rajdhani Medium"/>
              </a:defRPr>
            </a:lvl3pPr>
            <a:lvl4pPr lvl="3" rtl="0">
              <a:spcBef>
                <a:spcPts val="0"/>
              </a:spcBef>
              <a:spcAft>
                <a:spcPts val="0"/>
              </a:spcAft>
              <a:buNone/>
              <a:defRPr>
                <a:solidFill>
                  <a:srgbClr val="CB1E40"/>
                </a:solidFill>
                <a:latin typeface="Rajdhani Medium"/>
                <a:ea typeface="Rajdhani Medium"/>
                <a:cs typeface="Rajdhani Medium"/>
                <a:sym typeface="Rajdhani Medium"/>
              </a:defRPr>
            </a:lvl4pPr>
            <a:lvl5pPr lvl="4" rtl="0">
              <a:spcBef>
                <a:spcPts val="0"/>
              </a:spcBef>
              <a:spcAft>
                <a:spcPts val="0"/>
              </a:spcAft>
              <a:buNone/>
              <a:defRPr>
                <a:solidFill>
                  <a:srgbClr val="CB1E40"/>
                </a:solidFill>
                <a:latin typeface="Rajdhani Medium"/>
                <a:ea typeface="Rajdhani Medium"/>
                <a:cs typeface="Rajdhani Medium"/>
                <a:sym typeface="Rajdhani Medium"/>
              </a:defRPr>
            </a:lvl5pPr>
            <a:lvl6pPr lvl="5" rtl="0">
              <a:spcBef>
                <a:spcPts val="0"/>
              </a:spcBef>
              <a:spcAft>
                <a:spcPts val="0"/>
              </a:spcAft>
              <a:buNone/>
              <a:defRPr>
                <a:solidFill>
                  <a:srgbClr val="CB1E40"/>
                </a:solidFill>
                <a:latin typeface="Rajdhani Medium"/>
                <a:ea typeface="Rajdhani Medium"/>
                <a:cs typeface="Rajdhani Medium"/>
                <a:sym typeface="Rajdhani Medium"/>
              </a:defRPr>
            </a:lvl6pPr>
            <a:lvl7pPr lvl="6" rtl="0">
              <a:spcBef>
                <a:spcPts val="0"/>
              </a:spcBef>
              <a:spcAft>
                <a:spcPts val="0"/>
              </a:spcAft>
              <a:buNone/>
              <a:defRPr>
                <a:solidFill>
                  <a:srgbClr val="CB1E40"/>
                </a:solidFill>
                <a:latin typeface="Rajdhani Medium"/>
                <a:ea typeface="Rajdhani Medium"/>
                <a:cs typeface="Rajdhani Medium"/>
                <a:sym typeface="Rajdhani Medium"/>
              </a:defRPr>
            </a:lvl7pPr>
            <a:lvl8pPr lvl="7" rtl="0">
              <a:spcBef>
                <a:spcPts val="0"/>
              </a:spcBef>
              <a:spcAft>
                <a:spcPts val="0"/>
              </a:spcAft>
              <a:buNone/>
              <a:defRPr>
                <a:solidFill>
                  <a:srgbClr val="CB1E40"/>
                </a:solidFill>
                <a:latin typeface="Rajdhani Medium"/>
                <a:ea typeface="Rajdhani Medium"/>
                <a:cs typeface="Rajdhani Medium"/>
                <a:sym typeface="Rajdhani Medium"/>
              </a:defRPr>
            </a:lvl8pPr>
            <a:lvl9pPr lvl="8" rtl="0">
              <a:spcBef>
                <a:spcPts val="0"/>
              </a:spcBef>
              <a:spcAft>
                <a:spcPts val="0"/>
              </a:spcAft>
              <a:buNone/>
              <a:defRPr>
                <a:solidFill>
                  <a:srgbClr val="CB1E40"/>
                </a:solidFill>
                <a:latin typeface="Rajdhani Medium"/>
                <a:ea typeface="Rajdhani Medium"/>
                <a:cs typeface="Rajdhani Medium"/>
                <a:sym typeface="Rajdhani Medium"/>
              </a:defRPr>
            </a:lvl9pPr>
          </a:lstStyle>
          <a:p>
            <a:endParaRPr/>
          </a:p>
        </p:txBody>
      </p:sp>
      <p:sp>
        <p:nvSpPr>
          <p:cNvPr id="572" name="Google Shape;572;p37"/>
          <p:cNvSpPr txBox="1">
            <a:spLocks noGrp="1"/>
          </p:cNvSpPr>
          <p:nvPr>
            <p:ph type="title" idx="2"/>
          </p:nvPr>
        </p:nvSpPr>
        <p:spPr>
          <a:xfrm>
            <a:off x="5233225" y="4089861"/>
            <a:ext cx="3447900" cy="1020600"/>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rgbClr val="0C0C0C"/>
              </a:buClr>
              <a:buSzPts val="1400"/>
              <a:buFont typeface="Rajdhani SemiBold"/>
              <a:buNone/>
              <a:defRPr i="0" u="none" strike="noStrike" cap="none">
                <a:solidFill>
                  <a:srgbClr val="0C0C0C"/>
                </a:solidFill>
                <a:latin typeface="Rajdhani SemiBold"/>
                <a:ea typeface="Rajdhani SemiBold"/>
                <a:cs typeface="Rajdhani SemiBold"/>
                <a:sym typeface="Rajdhani SemiBold"/>
              </a:defRPr>
            </a:lvl1pPr>
            <a:lvl2pPr lvl="1" rtl="0">
              <a:spcBef>
                <a:spcPts val="0"/>
              </a:spcBef>
              <a:spcAft>
                <a:spcPts val="0"/>
              </a:spcAft>
              <a:buClr>
                <a:srgbClr val="0C0C0C"/>
              </a:buClr>
              <a:buSzPts val="1400"/>
              <a:buFont typeface="Rajdhani"/>
              <a:buNone/>
              <a:defRPr b="1">
                <a:solidFill>
                  <a:srgbClr val="0C0C0C"/>
                </a:solidFill>
                <a:latin typeface="Rajdhani"/>
                <a:ea typeface="Rajdhani"/>
                <a:cs typeface="Rajdhani"/>
                <a:sym typeface="Rajdhani"/>
              </a:defRPr>
            </a:lvl2pPr>
            <a:lvl3pPr lvl="2" rtl="0">
              <a:spcBef>
                <a:spcPts val="0"/>
              </a:spcBef>
              <a:spcAft>
                <a:spcPts val="0"/>
              </a:spcAft>
              <a:buClr>
                <a:srgbClr val="0C0C0C"/>
              </a:buClr>
              <a:buSzPts val="1400"/>
              <a:buFont typeface="Rajdhani"/>
              <a:buNone/>
              <a:defRPr b="1">
                <a:solidFill>
                  <a:srgbClr val="0C0C0C"/>
                </a:solidFill>
                <a:latin typeface="Rajdhani"/>
                <a:ea typeface="Rajdhani"/>
                <a:cs typeface="Rajdhani"/>
                <a:sym typeface="Rajdhani"/>
              </a:defRPr>
            </a:lvl3pPr>
            <a:lvl4pPr lvl="3" rtl="0">
              <a:spcBef>
                <a:spcPts val="0"/>
              </a:spcBef>
              <a:spcAft>
                <a:spcPts val="0"/>
              </a:spcAft>
              <a:buClr>
                <a:srgbClr val="0C0C0C"/>
              </a:buClr>
              <a:buSzPts val="1400"/>
              <a:buFont typeface="Rajdhani"/>
              <a:buNone/>
              <a:defRPr b="1">
                <a:solidFill>
                  <a:srgbClr val="0C0C0C"/>
                </a:solidFill>
                <a:latin typeface="Rajdhani"/>
                <a:ea typeface="Rajdhani"/>
                <a:cs typeface="Rajdhani"/>
                <a:sym typeface="Rajdhani"/>
              </a:defRPr>
            </a:lvl4pPr>
            <a:lvl5pPr lvl="4" rtl="0">
              <a:spcBef>
                <a:spcPts val="0"/>
              </a:spcBef>
              <a:spcAft>
                <a:spcPts val="0"/>
              </a:spcAft>
              <a:buClr>
                <a:srgbClr val="0C0C0C"/>
              </a:buClr>
              <a:buSzPts val="1400"/>
              <a:buFont typeface="Rajdhani"/>
              <a:buNone/>
              <a:defRPr b="1">
                <a:solidFill>
                  <a:srgbClr val="0C0C0C"/>
                </a:solidFill>
                <a:latin typeface="Rajdhani"/>
                <a:ea typeface="Rajdhani"/>
                <a:cs typeface="Rajdhani"/>
                <a:sym typeface="Rajdhani"/>
              </a:defRPr>
            </a:lvl5pPr>
            <a:lvl6pPr lvl="5" rtl="0">
              <a:spcBef>
                <a:spcPts val="0"/>
              </a:spcBef>
              <a:spcAft>
                <a:spcPts val="0"/>
              </a:spcAft>
              <a:buClr>
                <a:srgbClr val="0C0C0C"/>
              </a:buClr>
              <a:buSzPts val="1400"/>
              <a:buFont typeface="Rajdhani"/>
              <a:buNone/>
              <a:defRPr b="1">
                <a:solidFill>
                  <a:srgbClr val="0C0C0C"/>
                </a:solidFill>
                <a:latin typeface="Rajdhani"/>
                <a:ea typeface="Rajdhani"/>
                <a:cs typeface="Rajdhani"/>
                <a:sym typeface="Rajdhani"/>
              </a:defRPr>
            </a:lvl6pPr>
            <a:lvl7pPr lvl="6" rtl="0">
              <a:spcBef>
                <a:spcPts val="0"/>
              </a:spcBef>
              <a:spcAft>
                <a:spcPts val="0"/>
              </a:spcAft>
              <a:buClr>
                <a:srgbClr val="0C0C0C"/>
              </a:buClr>
              <a:buSzPts val="1400"/>
              <a:buFont typeface="Rajdhani"/>
              <a:buNone/>
              <a:defRPr b="1">
                <a:solidFill>
                  <a:srgbClr val="0C0C0C"/>
                </a:solidFill>
                <a:latin typeface="Rajdhani"/>
                <a:ea typeface="Rajdhani"/>
                <a:cs typeface="Rajdhani"/>
                <a:sym typeface="Rajdhani"/>
              </a:defRPr>
            </a:lvl7pPr>
            <a:lvl8pPr lvl="7" rtl="0">
              <a:spcBef>
                <a:spcPts val="0"/>
              </a:spcBef>
              <a:spcAft>
                <a:spcPts val="0"/>
              </a:spcAft>
              <a:buClr>
                <a:srgbClr val="0C0C0C"/>
              </a:buClr>
              <a:buSzPts val="1400"/>
              <a:buFont typeface="Rajdhani"/>
              <a:buNone/>
              <a:defRPr b="1">
                <a:solidFill>
                  <a:srgbClr val="0C0C0C"/>
                </a:solidFill>
                <a:latin typeface="Rajdhani"/>
                <a:ea typeface="Rajdhani"/>
                <a:cs typeface="Rajdhani"/>
                <a:sym typeface="Rajdhani"/>
              </a:defRPr>
            </a:lvl8pPr>
            <a:lvl9pPr lvl="8" rtl="0">
              <a:spcBef>
                <a:spcPts val="0"/>
              </a:spcBef>
              <a:spcAft>
                <a:spcPts val="0"/>
              </a:spcAft>
              <a:buClr>
                <a:srgbClr val="0C0C0C"/>
              </a:buClr>
              <a:buSzPts val="1400"/>
              <a:buFont typeface="Rajdhani"/>
              <a:buNone/>
              <a:defRPr b="1">
                <a:solidFill>
                  <a:srgbClr val="0C0C0C"/>
                </a:solidFill>
                <a:latin typeface="Rajdhani"/>
                <a:ea typeface="Rajdhani"/>
                <a:cs typeface="Rajdhani"/>
                <a:sym typeface="Rajdhani"/>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37"/>
        <p:cNvGrpSpPr/>
        <p:nvPr/>
      </p:nvGrpSpPr>
      <p:grpSpPr>
        <a:xfrm>
          <a:off x="0" y="0"/>
          <a:ext cx="0" cy="0"/>
          <a:chOff x="0" y="0"/>
          <a:chExt cx="0" cy="0"/>
        </a:xfrm>
      </p:grpSpPr>
      <p:sp>
        <p:nvSpPr>
          <p:cNvPr id="38" name="Google Shape;38;p5"/>
          <p:cNvSpPr txBox="1">
            <a:spLocks noGrp="1"/>
          </p:cNvSpPr>
          <p:nvPr>
            <p:ph type="title"/>
          </p:nvPr>
        </p:nvSpPr>
        <p:spPr>
          <a:xfrm>
            <a:off x="447793" y="145247"/>
            <a:ext cx="6096000" cy="395699"/>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chemeClr val="dk1"/>
              </a:buClr>
              <a:buSzPts val="1400"/>
              <a:buFont typeface="Raleway"/>
              <a:buNone/>
              <a:defRPr sz="1400" b="1" i="0" u="none" strike="noStrike" cap="none">
                <a:solidFill>
                  <a:schemeClr val="dk1"/>
                </a:solidFill>
                <a:latin typeface="Raleway"/>
                <a:ea typeface="Raleway"/>
                <a:cs typeface="Raleway"/>
                <a:sym typeface="Raleway"/>
              </a:defRPr>
            </a:lvl1pPr>
            <a:lvl2pPr lvl="1" indent="0" rtl="0">
              <a:spcBef>
                <a:spcPts val="0"/>
              </a:spcBef>
              <a:spcAft>
                <a:spcPts val="0"/>
              </a:spcAft>
              <a:buSzPts val="1400"/>
              <a:buFont typeface="Arial"/>
              <a:buNone/>
              <a:defRPr sz="1800"/>
            </a:lvl2pPr>
            <a:lvl3pPr lvl="2" indent="0" rtl="0">
              <a:spcBef>
                <a:spcPts val="0"/>
              </a:spcBef>
              <a:spcAft>
                <a:spcPts val="0"/>
              </a:spcAft>
              <a:buSzPts val="1400"/>
              <a:buFont typeface="Arial"/>
              <a:buNone/>
              <a:defRPr sz="1800"/>
            </a:lvl3pPr>
            <a:lvl4pPr lvl="3" indent="0" rtl="0">
              <a:spcBef>
                <a:spcPts val="0"/>
              </a:spcBef>
              <a:spcAft>
                <a:spcPts val="0"/>
              </a:spcAft>
              <a:buSzPts val="1400"/>
              <a:buFont typeface="Arial"/>
              <a:buNone/>
              <a:defRPr sz="1800"/>
            </a:lvl4pPr>
            <a:lvl5pPr lvl="4" indent="0" rtl="0">
              <a:spcBef>
                <a:spcPts val="0"/>
              </a:spcBef>
              <a:spcAft>
                <a:spcPts val="0"/>
              </a:spcAft>
              <a:buSzPts val="1400"/>
              <a:buFont typeface="Arial"/>
              <a:buNone/>
              <a:defRPr sz="1800"/>
            </a:lvl5pPr>
            <a:lvl6pPr lvl="5" indent="0" rtl="0">
              <a:spcBef>
                <a:spcPts val="0"/>
              </a:spcBef>
              <a:spcAft>
                <a:spcPts val="0"/>
              </a:spcAft>
              <a:buSzPts val="1400"/>
              <a:buFont typeface="Arial"/>
              <a:buNone/>
              <a:defRPr sz="1800"/>
            </a:lvl6pPr>
            <a:lvl7pPr lvl="6" indent="0" rtl="0">
              <a:spcBef>
                <a:spcPts val="0"/>
              </a:spcBef>
              <a:spcAft>
                <a:spcPts val="0"/>
              </a:spcAft>
              <a:buSzPts val="1400"/>
              <a:buFont typeface="Arial"/>
              <a:buNone/>
              <a:defRPr sz="1800"/>
            </a:lvl7pPr>
            <a:lvl8pPr lvl="7" indent="0" rtl="0">
              <a:spcBef>
                <a:spcPts val="0"/>
              </a:spcBef>
              <a:spcAft>
                <a:spcPts val="0"/>
              </a:spcAft>
              <a:buSzPts val="1400"/>
              <a:buFont typeface="Arial"/>
              <a:buNone/>
              <a:defRPr sz="1800"/>
            </a:lvl8pPr>
            <a:lvl9pPr lvl="8" indent="0" rtl="0">
              <a:spcBef>
                <a:spcPts val="0"/>
              </a:spcBef>
              <a:spcAft>
                <a:spcPts val="0"/>
              </a:spcAft>
              <a:buSzPts val="1400"/>
              <a:buFont typeface="Arial"/>
              <a:buNone/>
              <a:defRPr sz="1800"/>
            </a:lvl9pPr>
          </a:lstStyle>
          <a:p>
            <a:endParaRPr/>
          </a:p>
        </p:txBody>
      </p:sp>
      <p:sp>
        <p:nvSpPr>
          <p:cNvPr id="39" name="Google Shape;39;p5"/>
          <p:cNvSpPr txBox="1">
            <a:spLocks noGrp="1"/>
          </p:cNvSpPr>
          <p:nvPr>
            <p:ph type="body" idx="1"/>
          </p:nvPr>
        </p:nvSpPr>
        <p:spPr>
          <a:xfrm>
            <a:off x="457200" y="1155812"/>
            <a:ext cx="8229600" cy="37716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480"/>
              </a:spcBef>
              <a:spcAft>
                <a:spcPts val="0"/>
              </a:spcAft>
              <a:buClr>
                <a:schemeClr val="dk1"/>
              </a:buClr>
              <a:buSzPts val="1400"/>
              <a:buFont typeface="Raleway"/>
              <a:buNone/>
              <a:defRPr sz="2400" b="0" i="0" u="none" strike="noStrike" cap="none">
                <a:solidFill>
                  <a:schemeClr val="dk1"/>
                </a:solidFill>
                <a:latin typeface="Raleway"/>
                <a:ea typeface="Raleway"/>
                <a:cs typeface="Raleway"/>
                <a:sym typeface="Raleway"/>
              </a:defRPr>
            </a:lvl1pPr>
            <a:lvl2pPr marL="914400" marR="0" lvl="1" indent="-228600" algn="l" rtl="0">
              <a:lnSpc>
                <a:spcPct val="100000"/>
              </a:lnSpc>
              <a:spcBef>
                <a:spcPts val="400"/>
              </a:spcBef>
              <a:spcAft>
                <a:spcPts val="0"/>
              </a:spcAft>
              <a:buClr>
                <a:schemeClr val="dk1"/>
              </a:buClr>
              <a:buSzPts val="1400"/>
              <a:buFont typeface="Raleway"/>
              <a:buNone/>
              <a:defRPr sz="2000" b="0" i="0" u="none" strike="noStrike" cap="none">
                <a:solidFill>
                  <a:schemeClr val="dk1"/>
                </a:solidFill>
                <a:latin typeface="Raleway"/>
                <a:ea typeface="Raleway"/>
                <a:cs typeface="Raleway"/>
                <a:sym typeface="Raleway"/>
              </a:defRPr>
            </a:lvl2pPr>
            <a:lvl3pPr marL="1371600" marR="0" lvl="2" indent="-228600" algn="l" rtl="0">
              <a:lnSpc>
                <a:spcPct val="100000"/>
              </a:lnSpc>
              <a:spcBef>
                <a:spcPts val="360"/>
              </a:spcBef>
              <a:spcAft>
                <a:spcPts val="0"/>
              </a:spcAft>
              <a:buClr>
                <a:schemeClr val="dk1"/>
              </a:buClr>
              <a:buSzPts val="1400"/>
              <a:buFont typeface="Raleway"/>
              <a:buNone/>
              <a:defRPr sz="1800" b="0" i="0" u="none" strike="noStrike" cap="none">
                <a:solidFill>
                  <a:schemeClr val="dk1"/>
                </a:solidFill>
                <a:latin typeface="Raleway"/>
                <a:ea typeface="Raleway"/>
                <a:cs typeface="Raleway"/>
                <a:sym typeface="Raleway"/>
              </a:defRPr>
            </a:lvl3pPr>
            <a:lvl4pPr marL="1828800" marR="0" lvl="3" indent="-228600" algn="l" rtl="0">
              <a:lnSpc>
                <a:spcPct val="100000"/>
              </a:lnSpc>
              <a:spcBef>
                <a:spcPts val="320"/>
              </a:spcBef>
              <a:spcAft>
                <a:spcPts val="0"/>
              </a:spcAft>
              <a:buClr>
                <a:schemeClr val="dk1"/>
              </a:buClr>
              <a:buSzPts val="1400"/>
              <a:buFont typeface="Raleway"/>
              <a:buNone/>
              <a:defRPr sz="1600" b="0" i="0" u="none" strike="noStrike" cap="none">
                <a:solidFill>
                  <a:schemeClr val="dk1"/>
                </a:solidFill>
                <a:latin typeface="Raleway"/>
                <a:ea typeface="Raleway"/>
                <a:cs typeface="Raleway"/>
                <a:sym typeface="Raleway"/>
              </a:defRPr>
            </a:lvl4pPr>
            <a:lvl5pPr marL="2286000" marR="0" lvl="4" indent="-228600" algn="l" rtl="0">
              <a:lnSpc>
                <a:spcPct val="100000"/>
              </a:lnSpc>
              <a:spcBef>
                <a:spcPts val="320"/>
              </a:spcBef>
              <a:spcAft>
                <a:spcPts val="0"/>
              </a:spcAft>
              <a:buClr>
                <a:schemeClr val="dk1"/>
              </a:buClr>
              <a:buSzPts val="1400"/>
              <a:buFont typeface="Raleway"/>
              <a:buNone/>
              <a:defRPr sz="1600" b="0" i="0" u="none" strike="noStrike" cap="none">
                <a:solidFill>
                  <a:schemeClr val="dk1"/>
                </a:solidFill>
                <a:latin typeface="Raleway"/>
                <a:ea typeface="Raleway"/>
                <a:cs typeface="Raleway"/>
                <a:sym typeface="Raleway"/>
              </a:defRPr>
            </a:lvl5pPr>
            <a:lvl6pPr marL="2743200" marR="0" lvl="5" indent="-228600" algn="l" rtl="0">
              <a:lnSpc>
                <a:spcPct val="100000"/>
              </a:lnSpc>
              <a:spcBef>
                <a:spcPts val="400"/>
              </a:spcBef>
              <a:spcAft>
                <a:spcPts val="0"/>
              </a:spcAft>
              <a:buClr>
                <a:schemeClr val="dk1"/>
              </a:buClr>
              <a:buSzPts val="1400"/>
              <a:buFont typeface="Calibri"/>
              <a:buNone/>
              <a:defRPr sz="20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400"/>
              </a:spcBef>
              <a:spcAft>
                <a:spcPts val="0"/>
              </a:spcAft>
              <a:buClr>
                <a:schemeClr val="dk1"/>
              </a:buClr>
              <a:buSzPts val="1400"/>
              <a:buFont typeface="Calibri"/>
              <a:buNone/>
              <a:defRPr sz="20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400"/>
              </a:spcBef>
              <a:spcAft>
                <a:spcPts val="0"/>
              </a:spcAft>
              <a:buClr>
                <a:schemeClr val="dk1"/>
              </a:buClr>
              <a:buSzPts val="1400"/>
              <a:buFont typeface="Calibri"/>
              <a:buNone/>
              <a:defRPr sz="20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400"/>
              </a:spcBef>
              <a:spcAft>
                <a:spcPts val="0"/>
              </a:spcAft>
              <a:buClr>
                <a:schemeClr val="dk1"/>
              </a:buClr>
              <a:buSzPts val="1400"/>
              <a:buFont typeface="Calibri"/>
              <a:buNone/>
              <a:defRPr sz="2000" b="0" i="0" u="none" strike="noStrike" cap="none">
                <a:solidFill>
                  <a:schemeClr val="dk1"/>
                </a:solidFill>
                <a:latin typeface="Calibri"/>
                <a:ea typeface="Calibri"/>
                <a:cs typeface="Calibri"/>
                <a:sym typeface="Calibri"/>
              </a:defRPr>
            </a:lvl9pPr>
          </a:lstStyle>
          <a:p>
            <a:endParaRPr/>
          </a:p>
        </p:txBody>
      </p:sp>
      <p:sp>
        <p:nvSpPr>
          <p:cNvPr id="40" name="Google Shape;40;p5"/>
          <p:cNvSpPr txBox="1">
            <a:spLocks noGrp="1"/>
          </p:cNvSpPr>
          <p:nvPr>
            <p:ph type="dt" idx="10"/>
          </p:nvPr>
        </p:nvSpPr>
        <p:spPr>
          <a:xfrm>
            <a:off x="457200" y="6944778"/>
            <a:ext cx="2133600" cy="304200"/>
          </a:xfrm>
          <a:prstGeom prst="rect">
            <a:avLst/>
          </a:prstGeom>
          <a:noFill/>
          <a:ln>
            <a:noFill/>
          </a:ln>
        </p:spPr>
        <p:txBody>
          <a:bodyPr spcFirstLastPara="1" wrap="square" lIns="91425" tIns="91425" rIns="91425" bIns="91425" anchor="t" anchorCtr="0">
            <a:noAutofit/>
          </a:bodyPr>
          <a:lstStyle>
            <a:lvl1pPr marL="0" marR="0" lvl="0"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41" name="Google Shape;41;p5"/>
          <p:cNvSpPr txBox="1">
            <a:spLocks noGrp="1"/>
          </p:cNvSpPr>
          <p:nvPr>
            <p:ph type="sldNum" idx="12"/>
          </p:nvPr>
        </p:nvSpPr>
        <p:spPr>
          <a:xfrm>
            <a:off x="6553200" y="5248689"/>
            <a:ext cx="2133600" cy="3042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1_Title and Footer">
  <p:cSld name="1_Title and Footer">
    <p:spTree>
      <p:nvGrpSpPr>
        <p:cNvPr id="1" name="Shape 42"/>
        <p:cNvGrpSpPr/>
        <p:nvPr/>
      </p:nvGrpSpPr>
      <p:grpSpPr>
        <a:xfrm>
          <a:off x="0" y="0"/>
          <a:ext cx="0" cy="0"/>
          <a:chOff x="0" y="0"/>
          <a:chExt cx="0" cy="0"/>
        </a:xfrm>
      </p:grpSpPr>
      <p:sp>
        <p:nvSpPr>
          <p:cNvPr id="43" name="Google Shape;43;p6"/>
          <p:cNvSpPr txBox="1">
            <a:spLocks noGrp="1"/>
          </p:cNvSpPr>
          <p:nvPr>
            <p:ph type="title"/>
          </p:nvPr>
        </p:nvSpPr>
        <p:spPr>
          <a:xfrm>
            <a:off x="447793" y="145247"/>
            <a:ext cx="6096000" cy="395699"/>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chemeClr val="dk1"/>
              </a:buClr>
              <a:buSzPts val="1400"/>
              <a:buFont typeface="Raleway"/>
              <a:buNone/>
              <a:defRPr sz="1400" b="1" i="0" u="none" strike="noStrike" cap="none">
                <a:solidFill>
                  <a:schemeClr val="dk1"/>
                </a:solidFill>
                <a:latin typeface="Raleway"/>
                <a:ea typeface="Raleway"/>
                <a:cs typeface="Raleway"/>
                <a:sym typeface="Raleway"/>
              </a:defRPr>
            </a:lvl1pPr>
            <a:lvl2pPr lvl="1" indent="0" rtl="0">
              <a:spcBef>
                <a:spcPts val="0"/>
              </a:spcBef>
              <a:spcAft>
                <a:spcPts val="0"/>
              </a:spcAft>
              <a:buSzPts val="1400"/>
              <a:buFont typeface="Arial"/>
              <a:buNone/>
              <a:defRPr sz="1800"/>
            </a:lvl2pPr>
            <a:lvl3pPr lvl="2" indent="0" rtl="0">
              <a:spcBef>
                <a:spcPts val="0"/>
              </a:spcBef>
              <a:spcAft>
                <a:spcPts val="0"/>
              </a:spcAft>
              <a:buSzPts val="1400"/>
              <a:buFont typeface="Arial"/>
              <a:buNone/>
              <a:defRPr sz="1800"/>
            </a:lvl3pPr>
            <a:lvl4pPr lvl="3" indent="0" rtl="0">
              <a:spcBef>
                <a:spcPts val="0"/>
              </a:spcBef>
              <a:spcAft>
                <a:spcPts val="0"/>
              </a:spcAft>
              <a:buSzPts val="1400"/>
              <a:buFont typeface="Arial"/>
              <a:buNone/>
              <a:defRPr sz="1800"/>
            </a:lvl4pPr>
            <a:lvl5pPr lvl="4" indent="0" rtl="0">
              <a:spcBef>
                <a:spcPts val="0"/>
              </a:spcBef>
              <a:spcAft>
                <a:spcPts val="0"/>
              </a:spcAft>
              <a:buSzPts val="1400"/>
              <a:buFont typeface="Arial"/>
              <a:buNone/>
              <a:defRPr sz="1800"/>
            </a:lvl5pPr>
            <a:lvl6pPr lvl="5" indent="0" rtl="0">
              <a:spcBef>
                <a:spcPts val="0"/>
              </a:spcBef>
              <a:spcAft>
                <a:spcPts val="0"/>
              </a:spcAft>
              <a:buSzPts val="1400"/>
              <a:buFont typeface="Arial"/>
              <a:buNone/>
              <a:defRPr sz="1800"/>
            </a:lvl6pPr>
            <a:lvl7pPr lvl="6" indent="0" rtl="0">
              <a:spcBef>
                <a:spcPts val="0"/>
              </a:spcBef>
              <a:spcAft>
                <a:spcPts val="0"/>
              </a:spcAft>
              <a:buSzPts val="1400"/>
              <a:buFont typeface="Arial"/>
              <a:buNone/>
              <a:defRPr sz="1800"/>
            </a:lvl7pPr>
            <a:lvl8pPr lvl="7" indent="0" rtl="0">
              <a:spcBef>
                <a:spcPts val="0"/>
              </a:spcBef>
              <a:spcAft>
                <a:spcPts val="0"/>
              </a:spcAft>
              <a:buSzPts val="1400"/>
              <a:buFont typeface="Arial"/>
              <a:buNone/>
              <a:defRPr sz="1800"/>
            </a:lvl8pPr>
            <a:lvl9pPr lvl="8" indent="0" rtl="0">
              <a:spcBef>
                <a:spcPts val="0"/>
              </a:spcBef>
              <a:spcAft>
                <a:spcPts val="0"/>
              </a:spcAft>
              <a:buSzPts val="1400"/>
              <a:buFont typeface="Arial"/>
              <a:buNone/>
              <a:defRPr sz="1800"/>
            </a:lvl9pPr>
          </a:lstStyle>
          <a:p>
            <a:endParaRPr/>
          </a:p>
        </p:txBody>
      </p:sp>
      <p:sp>
        <p:nvSpPr>
          <p:cNvPr id="44" name="Google Shape;44;p6"/>
          <p:cNvSpPr txBox="1">
            <a:spLocks noGrp="1"/>
          </p:cNvSpPr>
          <p:nvPr>
            <p:ph type="dt" idx="10"/>
          </p:nvPr>
        </p:nvSpPr>
        <p:spPr>
          <a:xfrm>
            <a:off x="457200" y="6944778"/>
            <a:ext cx="2133600" cy="304200"/>
          </a:xfrm>
          <a:prstGeom prst="rect">
            <a:avLst/>
          </a:prstGeom>
          <a:noFill/>
          <a:ln>
            <a:noFill/>
          </a:ln>
        </p:spPr>
        <p:txBody>
          <a:bodyPr spcFirstLastPara="1" wrap="square" lIns="91425" tIns="91425" rIns="91425" bIns="91425" anchor="t" anchorCtr="0">
            <a:noAutofit/>
          </a:bodyPr>
          <a:lstStyle>
            <a:lvl1pPr marL="0" marR="0" lvl="0"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45" name="Google Shape;45;p6"/>
          <p:cNvSpPr txBox="1">
            <a:spLocks noGrp="1"/>
          </p:cNvSpPr>
          <p:nvPr>
            <p:ph type="sldNum" idx="12"/>
          </p:nvPr>
        </p:nvSpPr>
        <p:spPr>
          <a:xfrm>
            <a:off x="6553200" y="5248689"/>
            <a:ext cx="2133600" cy="3042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cxnSp>
        <p:nvCxnSpPr>
          <p:cNvPr id="46" name="Google Shape;46;p6"/>
          <p:cNvCxnSpPr/>
          <p:nvPr/>
        </p:nvCxnSpPr>
        <p:spPr>
          <a:xfrm rot="10800000">
            <a:off x="399835" y="624516"/>
            <a:ext cx="8318100" cy="0"/>
          </a:xfrm>
          <a:prstGeom prst="straightConnector1">
            <a:avLst/>
          </a:prstGeom>
          <a:noFill/>
          <a:ln w="9525" cap="flat" cmpd="sng">
            <a:solidFill>
              <a:srgbClr val="A5A5A5"/>
            </a:solidFill>
            <a:prstDash val="solid"/>
            <a:round/>
            <a:headEnd type="none" w="sm" len="sm"/>
            <a:tailEnd type="none" w="sm" len="sm"/>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7"/>
        <p:cNvGrpSpPr/>
        <p:nvPr/>
      </p:nvGrpSpPr>
      <p:grpSpPr>
        <a:xfrm>
          <a:off x="0" y="0"/>
          <a:ext cx="0" cy="0"/>
          <a:chOff x="0" y="0"/>
          <a:chExt cx="0" cy="0"/>
        </a:xfrm>
      </p:grpSpPr>
      <p:sp>
        <p:nvSpPr>
          <p:cNvPr id="48" name="Google Shape;48;p7"/>
          <p:cNvSpPr txBox="1">
            <a:spLocks noGrp="1"/>
          </p:cNvSpPr>
          <p:nvPr>
            <p:ph type="title"/>
          </p:nvPr>
        </p:nvSpPr>
        <p:spPr>
          <a:xfrm>
            <a:off x="447793" y="145247"/>
            <a:ext cx="6096000" cy="395699"/>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chemeClr val="dk1"/>
              </a:buClr>
              <a:buSzPts val="1400"/>
              <a:buFont typeface="Raleway"/>
              <a:buNone/>
              <a:defRPr sz="1400" b="1" i="0" u="none" strike="noStrike" cap="none">
                <a:solidFill>
                  <a:schemeClr val="dk1"/>
                </a:solidFill>
                <a:latin typeface="Raleway"/>
                <a:ea typeface="Raleway"/>
                <a:cs typeface="Raleway"/>
                <a:sym typeface="Raleway"/>
              </a:defRPr>
            </a:lvl1pPr>
            <a:lvl2pPr lvl="1" indent="0" rtl="0">
              <a:spcBef>
                <a:spcPts val="0"/>
              </a:spcBef>
              <a:spcAft>
                <a:spcPts val="0"/>
              </a:spcAft>
              <a:buSzPts val="1400"/>
              <a:buFont typeface="Arial"/>
              <a:buNone/>
              <a:defRPr sz="1800"/>
            </a:lvl2pPr>
            <a:lvl3pPr lvl="2" indent="0" rtl="0">
              <a:spcBef>
                <a:spcPts val="0"/>
              </a:spcBef>
              <a:spcAft>
                <a:spcPts val="0"/>
              </a:spcAft>
              <a:buSzPts val="1400"/>
              <a:buFont typeface="Arial"/>
              <a:buNone/>
              <a:defRPr sz="1800"/>
            </a:lvl3pPr>
            <a:lvl4pPr lvl="3" indent="0" rtl="0">
              <a:spcBef>
                <a:spcPts val="0"/>
              </a:spcBef>
              <a:spcAft>
                <a:spcPts val="0"/>
              </a:spcAft>
              <a:buSzPts val="1400"/>
              <a:buFont typeface="Arial"/>
              <a:buNone/>
              <a:defRPr sz="1800"/>
            </a:lvl4pPr>
            <a:lvl5pPr lvl="4" indent="0" rtl="0">
              <a:spcBef>
                <a:spcPts val="0"/>
              </a:spcBef>
              <a:spcAft>
                <a:spcPts val="0"/>
              </a:spcAft>
              <a:buSzPts val="1400"/>
              <a:buFont typeface="Arial"/>
              <a:buNone/>
              <a:defRPr sz="1800"/>
            </a:lvl5pPr>
            <a:lvl6pPr lvl="5" indent="0" rtl="0">
              <a:spcBef>
                <a:spcPts val="0"/>
              </a:spcBef>
              <a:spcAft>
                <a:spcPts val="0"/>
              </a:spcAft>
              <a:buSzPts val="1400"/>
              <a:buFont typeface="Arial"/>
              <a:buNone/>
              <a:defRPr sz="1800"/>
            </a:lvl6pPr>
            <a:lvl7pPr lvl="6" indent="0" rtl="0">
              <a:spcBef>
                <a:spcPts val="0"/>
              </a:spcBef>
              <a:spcAft>
                <a:spcPts val="0"/>
              </a:spcAft>
              <a:buSzPts val="1400"/>
              <a:buFont typeface="Arial"/>
              <a:buNone/>
              <a:defRPr sz="1800"/>
            </a:lvl7pPr>
            <a:lvl8pPr lvl="7" indent="0" rtl="0">
              <a:spcBef>
                <a:spcPts val="0"/>
              </a:spcBef>
              <a:spcAft>
                <a:spcPts val="0"/>
              </a:spcAft>
              <a:buSzPts val="1400"/>
              <a:buFont typeface="Arial"/>
              <a:buNone/>
              <a:defRPr sz="1800"/>
            </a:lvl8pPr>
            <a:lvl9pPr lvl="8" indent="0" rtl="0">
              <a:spcBef>
                <a:spcPts val="0"/>
              </a:spcBef>
              <a:spcAft>
                <a:spcPts val="0"/>
              </a:spcAft>
              <a:buSzPts val="1400"/>
              <a:buFont typeface="Arial"/>
              <a:buNone/>
              <a:defRPr sz="1800"/>
            </a:lvl9pPr>
          </a:lstStyle>
          <a:p>
            <a:endParaRPr/>
          </a:p>
        </p:txBody>
      </p:sp>
      <p:sp>
        <p:nvSpPr>
          <p:cNvPr id="49" name="Google Shape;49;p7"/>
          <p:cNvSpPr txBox="1">
            <a:spLocks noGrp="1"/>
          </p:cNvSpPr>
          <p:nvPr>
            <p:ph type="body" idx="1"/>
          </p:nvPr>
        </p:nvSpPr>
        <p:spPr>
          <a:xfrm>
            <a:off x="457200" y="1124455"/>
            <a:ext cx="4038600" cy="37716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360"/>
              </a:spcBef>
              <a:spcAft>
                <a:spcPts val="0"/>
              </a:spcAft>
              <a:buClr>
                <a:schemeClr val="dk1"/>
              </a:buClr>
              <a:buSzPts val="1400"/>
              <a:buFont typeface="Raleway"/>
              <a:buNone/>
              <a:defRPr sz="1800" b="0" i="0" u="none" strike="noStrike" cap="none">
                <a:solidFill>
                  <a:schemeClr val="dk1"/>
                </a:solidFill>
                <a:latin typeface="Raleway"/>
                <a:ea typeface="Raleway"/>
                <a:cs typeface="Raleway"/>
                <a:sym typeface="Raleway"/>
              </a:defRPr>
            </a:lvl1pPr>
            <a:lvl2pPr marL="914400" marR="0" lvl="1" indent="-228600" algn="l" rtl="0">
              <a:lnSpc>
                <a:spcPct val="100000"/>
              </a:lnSpc>
              <a:spcBef>
                <a:spcPts val="320"/>
              </a:spcBef>
              <a:spcAft>
                <a:spcPts val="0"/>
              </a:spcAft>
              <a:buClr>
                <a:schemeClr val="dk1"/>
              </a:buClr>
              <a:buSzPts val="1400"/>
              <a:buFont typeface="Raleway"/>
              <a:buNone/>
              <a:defRPr sz="1600" b="0" i="0" u="none" strike="noStrike" cap="none">
                <a:solidFill>
                  <a:schemeClr val="dk1"/>
                </a:solidFill>
                <a:latin typeface="Raleway"/>
                <a:ea typeface="Raleway"/>
                <a:cs typeface="Raleway"/>
                <a:sym typeface="Raleway"/>
              </a:defRPr>
            </a:lvl2pPr>
            <a:lvl3pPr marL="1371600" marR="0" lvl="2" indent="-228600" algn="l" rtl="0">
              <a:lnSpc>
                <a:spcPct val="100000"/>
              </a:lnSpc>
              <a:spcBef>
                <a:spcPts val="280"/>
              </a:spcBef>
              <a:spcAft>
                <a:spcPts val="0"/>
              </a:spcAft>
              <a:buClr>
                <a:schemeClr val="dk1"/>
              </a:buClr>
              <a:buSzPts val="1400"/>
              <a:buFont typeface="Raleway"/>
              <a:buNone/>
              <a:defRPr sz="1400" b="0" i="0" u="none" strike="noStrike" cap="none">
                <a:solidFill>
                  <a:schemeClr val="dk1"/>
                </a:solidFill>
                <a:latin typeface="Raleway"/>
                <a:ea typeface="Raleway"/>
                <a:cs typeface="Raleway"/>
                <a:sym typeface="Raleway"/>
              </a:defRPr>
            </a:lvl3pPr>
            <a:lvl4pPr marL="1828800" marR="0" lvl="3" indent="-228600" algn="l" rtl="0">
              <a:lnSpc>
                <a:spcPct val="100000"/>
              </a:lnSpc>
              <a:spcBef>
                <a:spcPts val="240"/>
              </a:spcBef>
              <a:spcAft>
                <a:spcPts val="0"/>
              </a:spcAft>
              <a:buClr>
                <a:schemeClr val="dk1"/>
              </a:buClr>
              <a:buSzPts val="1400"/>
              <a:buFont typeface="Raleway"/>
              <a:buNone/>
              <a:defRPr sz="1200" b="0" i="0" u="none" strike="noStrike" cap="none">
                <a:solidFill>
                  <a:schemeClr val="dk1"/>
                </a:solidFill>
                <a:latin typeface="Raleway"/>
                <a:ea typeface="Raleway"/>
                <a:cs typeface="Raleway"/>
                <a:sym typeface="Raleway"/>
              </a:defRPr>
            </a:lvl4pPr>
            <a:lvl5pPr marL="2286000" marR="0" lvl="4" indent="-228600" algn="l" rtl="0">
              <a:lnSpc>
                <a:spcPct val="100000"/>
              </a:lnSpc>
              <a:spcBef>
                <a:spcPts val="240"/>
              </a:spcBef>
              <a:spcAft>
                <a:spcPts val="0"/>
              </a:spcAft>
              <a:buClr>
                <a:schemeClr val="dk1"/>
              </a:buClr>
              <a:buSzPts val="1400"/>
              <a:buFont typeface="Raleway"/>
              <a:buNone/>
              <a:defRPr sz="1200" b="0" i="0" u="none" strike="noStrike" cap="none">
                <a:solidFill>
                  <a:schemeClr val="dk1"/>
                </a:solidFill>
                <a:latin typeface="Raleway"/>
                <a:ea typeface="Raleway"/>
                <a:cs typeface="Raleway"/>
                <a:sym typeface="Raleway"/>
              </a:defRPr>
            </a:lvl5pPr>
            <a:lvl6pPr marL="2743200" marR="0" lvl="5" indent="-228600" algn="l" rtl="0">
              <a:lnSpc>
                <a:spcPct val="100000"/>
              </a:lnSpc>
              <a:spcBef>
                <a:spcPts val="36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36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36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36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50" name="Google Shape;50;p7"/>
          <p:cNvSpPr txBox="1">
            <a:spLocks noGrp="1"/>
          </p:cNvSpPr>
          <p:nvPr>
            <p:ph type="body" idx="2"/>
          </p:nvPr>
        </p:nvSpPr>
        <p:spPr>
          <a:xfrm>
            <a:off x="4648200" y="1124455"/>
            <a:ext cx="4038600" cy="37716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360"/>
              </a:spcBef>
              <a:spcAft>
                <a:spcPts val="0"/>
              </a:spcAft>
              <a:buClr>
                <a:schemeClr val="dk1"/>
              </a:buClr>
              <a:buSzPts val="1400"/>
              <a:buFont typeface="Raleway"/>
              <a:buNone/>
              <a:defRPr sz="1800" b="0" i="0" u="none" strike="noStrike" cap="none">
                <a:solidFill>
                  <a:schemeClr val="dk1"/>
                </a:solidFill>
                <a:latin typeface="Raleway"/>
                <a:ea typeface="Raleway"/>
                <a:cs typeface="Raleway"/>
                <a:sym typeface="Raleway"/>
              </a:defRPr>
            </a:lvl1pPr>
            <a:lvl2pPr marL="914400" marR="0" lvl="1" indent="-228600" algn="l" rtl="0">
              <a:lnSpc>
                <a:spcPct val="100000"/>
              </a:lnSpc>
              <a:spcBef>
                <a:spcPts val="320"/>
              </a:spcBef>
              <a:spcAft>
                <a:spcPts val="0"/>
              </a:spcAft>
              <a:buClr>
                <a:schemeClr val="dk1"/>
              </a:buClr>
              <a:buSzPts val="1400"/>
              <a:buFont typeface="Raleway"/>
              <a:buNone/>
              <a:defRPr sz="1600" b="0" i="0" u="none" strike="noStrike" cap="none">
                <a:solidFill>
                  <a:schemeClr val="dk1"/>
                </a:solidFill>
                <a:latin typeface="Raleway"/>
                <a:ea typeface="Raleway"/>
                <a:cs typeface="Raleway"/>
                <a:sym typeface="Raleway"/>
              </a:defRPr>
            </a:lvl2pPr>
            <a:lvl3pPr marL="1371600" marR="0" lvl="2" indent="-228600" algn="l" rtl="0">
              <a:lnSpc>
                <a:spcPct val="100000"/>
              </a:lnSpc>
              <a:spcBef>
                <a:spcPts val="280"/>
              </a:spcBef>
              <a:spcAft>
                <a:spcPts val="0"/>
              </a:spcAft>
              <a:buClr>
                <a:schemeClr val="dk1"/>
              </a:buClr>
              <a:buSzPts val="1400"/>
              <a:buFont typeface="Raleway"/>
              <a:buNone/>
              <a:defRPr sz="1400" b="0" i="0" u="none" strike="noStrike" cap="none">
                <a:solidFill>
                  <a:schemeClr val="dk1"/>
                </a:solidFill>
                <a:latin typeface="Raleway"/>
                <a:ea typeface="Raleway"/>
                <a:cs typeface="Raleway"/>
                <a:sym typeface="Raleway"/>
              </a:defRPr>
            </a:lvl3pPr>
            <a:lvl4pPr marL="1828800" marR="0" lvl="3" indent="-228600" algn="l" rtl="0">
              <a:lnSpc>
                <a:spcPct val="100000"/>
              </a:lnSpc>
              <a:spcBef>
                <a:spcPts val="240"/>
              </a:spcBef>
              <a:spcAft>
                <a:spcPts val="0"/>
              </a:spcAft>
              <a:buClr>
                <a:schemeClr val="dk1"/>
              </a:buClr>
              <a:buSzPts val="1400"/>
              <a:buFont typeface="Raleway"/>
              <a:buNone/>
              <a:defRPr sz="1200" b="0" i="0" u="none" strike="noStrike" cap="none">
                <a:solidFill>
                  <a:schemeClr val="dk1"/>
                </a:solidFill>
                <a:latin typeface="Raleway"/>
                <a:ea typeface="Raleway"/>
                <a:cs typeface="Raleway"/>
                <a:sym typeface="Raleway"/>
              </a:defRPr>
            </a:lvl4pPr>
            <a:lvl5pPr marL="2286000" marR="0" lvl="4" indent="-228600" algn="l" rtl="0">
              <a:lnSpc>
                <a:spcPct val="100000"/>
              </a:lnSpc>
              <a:spcBef>
                <a:spcPts val="240"/>
              </a:spcBef>
              <a:spcAft>
                <a:spcPts val="0"/>
              </a:spcAft>
              <a:buClr>
                <a:schemeClr val="dk1"/>
              </a:buClr>
              <a:buSzPts val="1400"/>
              <a:buFont typeface="Raleway"/>
              <a:buNone/>
              <a:defRPr sz="1200" b="0" i="0" u="none" strike="noStrike" cap="none">
                <a:solidFill>
                  <a:schemeClr val="dk1"/>
                </a:solidFill>
                <a:latin typeface="Raleway"/>
                <a:ea typeface="Raleway"/>
                <a:cs typeface="Raleway"/>
                <a:sym typeface="Raleway"/>
              </a:defRPr>
            </a:lvl5pPr>
            <a:lvl6pPr marL="2743200" marR="0" lvl="5" indent="-228600" algn="l" rtl="0">
              <a:lnSpc>
                <a:spcPct val="100000"/>
              </a:lnSpc>
              <a:spcBef>
                <a:spcPts val="36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36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36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36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51" name="Google Shape;51;p7"/>
          <p:cNvSpPr txBox="1">
            <a:spLocks noGrp="1"/>
          </p:cNvSpPr>
          <p:nvPr>
            <p:ph type="dt" idx="10"/>
          </p:nvPr>
        </p:nvSpPr>
        <p:spPr>
          <a:xfrm>
            <a:off x="457200" y="6944778"/>
            <a:ext cx="2133600" cy="304200"/>
          </a:xfrm>
          <a:prstGeom prst="rect">
            <a:avLst/>
          </a:prstGeom>
          <a:noFill/>
          <a:ln>
            <a:noFill/>
          </a:ln>
        </p:spPr>
        <p:txBody>
          <a:bodyPr spcFirstLastPara="1" wrap="square" lIns="91425" tIns="91425" rIns="91425" bIns="91425" anchor="t" anchorCtr="0">
            <a:noAutofit/>
          </a:bodyPr>
          <a:lstStyle>
            <a:lvl1pPr marL="0" marR="0" lvl="0"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52" name="Google Shape;52;p7"/>
          <p:cNvSpPr txBox="1">
            <a:spLocks noGrp="1"/>
          </p:cNvSpPr>
          <p:nvPr>
            <p:ph type="sldNum" idx="12"/>
          </p:nvPr>
        </p:nvSpPr>
        <p:spPr>
          <a:xfrm>
            <a:off x="6553200" y="5248689"/>
            <a:ext cx="2133600" cy="3042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53"/>
        <p:cNvGrpSpPr/>
        <p:nvPr/>
      </p:nvGrpSpPr>
      <p:grpSpPr>
        <a:xfrm>
          <a:off x="0" y="0"/>
          <a:ext cx="0" cy="0"/>
          <a:chOff x="0" y="0"/>
          <a:chExt cx="0" cy="0"/>
        </a:xfrm>
      </p:grpSpPr>
      <p:sp>
        <p:nvSpPr>
          <p:cNvPr id="54" name="Google Shape;54;p8"/>
          <p:cNvSpPr txBox="1">
            <a:spLocks noGrp="1"/>
          </p:cNvSpPr>
          <p:nvPr>
            <p:ph type="title"/>
          </p:nvPr>
        </p:nvSpPr>
        <p:spPr>
          <a:xfrm>
            <a:off x="447793" y="145247"/>
            <a:ext cx="6096000" cy="395699"/>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chemeClr val="dk1"/>
              </a:buClr>
              <a:buSzPts val="1400"/>
              <a:buFont typeface="Raleway"/>
              <a:buNone/>
              <a:defRPr sz="1400" b="1" i="0" u="none" strike="noStrike" cap="none">
                <a:solidFill>
                  <a:schemeClr val="dk1"/>
                </a:solidFill>
                <a:latin typeface="Raleway"/>
                <a:ea typeface="Raleway"/>
                <a:cs typeface="Raleway"/>
                <a:sym typeface="Raleway"/>
              </a:defRPr>
            </a:lvl1pPr>
            <a:lvl2pPr lvl="1" indent="0" rtl="0">
              <a:spcBef>
                <a:spcPts val="0"/>
              </a:spcBef>
              <a:spcAft>
                <a:spcPts val="0"/>
              </a:spcAft>
              <a:buSzPts val="1400"/>
              <a:buFont typeface="Arial"/>
              <a:buNone/>
              <a:defRPr sz="1800"/>
            </a:lvl2pPr>
            <a:lvl3pPr lvl="2" indent="0" rtl="0">
              <a:spcBef>
                <a:spcPts val="0"/>
              </a:spcBef>
              <a:spcAft>
                <a:spcPts val="0"/>
              </a:spcAft>
              <a:buSzPts val="1400"/>
              <a:buFont typeface="Arial"/>
              <a:buNone/>
              <a:defRPr sz="1800"/>
            </a:lvl3pPr>
            <a:lvl4pPr lvl="3" indent="0" rtl="0">
              <a:spcBef>
                <a:spcPts val="0"/>
              </a:spcBef>
              <a:spcAft>
                <a:spcPts val="0"/>
              </a:spcAft>
              <a:buSzPts val="1400"/>
              <a:buFont typeface="Arial"/>
              <a:buNone/>
              <a:defRPr sz="1800"/>
            </a:lvl4pPr>
            <a:lvl5pPr lvl="4" indent="0" rtl="0">
              <a:spcBef>
                <a:spcPts val="0"/>
              </a:spcBef>
              <a:spcAft>
                <a:spcPts val="0"/>
              </a:spcAft>
              <a:buSzPts val="1400"/>
              <a:buFont typeface="Arial"/>
              <a:buNone/>
              <a:defRPr sz="1800"/>
            </a:lvl5pPr>
            <a:lvl6pPr lvl="5" indent="0" rtl="0">
              <a:spcBef>
                <a:spcPts val="0"/>
              </a:spcBef>
              <a:spcAft>
                <a:spcPts val="0"/>
              </a:spcAft>
              <a:buSzPts val="1400"/>
              <a:buFont typeface="Arial"/>
              <a:buNone/>
              <a:defRPr sz="1800"/>
            </a:lvl6pPr>
            <a:lvl7pPr lvl="6" indent="0" rtl="0">
              <a:spcBef>
                <a:spcPts val="0"/>
              </a:spcBef>
              <a:spcAft>
                <a:spcPts val="0"/>
              </a:spcAft>
              <a:buSzPts val="1400"/>
              <a:buFont typeface="Arial"/>
              <a:buNone/>
              <a:defRPr sz="1800"/>
            </a:lvl7pPr>
            <a:lvl8pPr lvl="7" indent="0" rtl="0">
              <a:spcBef>
                <a:spcPts val="0"/>
              </a:spcBef>
              <a:spcAft>
                <a:spcPts val="0"/>
              </a:spcAft>
              <a:buSzPts val="1400"/>
              <a:buFont typeface="Arial"/>
              <a:buNone/>
              <a:defRPr sz="1800"/>
            </a:lvl8pPr>
            <a:lvl9pPr lvl="8" indent="0" rtl="0">
              <a:spcBef>
                <a:spcPts val="0"/>
              </a:spcBef>
              <a:spcAft>
                <a:spcPts val="0"/>
              </a:spcAft>
              <a:buSzPts val="1400"/>
              <a:buFont typeface="Arial"/>
              <a:buNone/>
              <a:defRPr sz="1800"/>
            </a:lvl9pPr>
          </a:lstStyle>
          <a:p>
            <a:endParaRPr/>
          </a:p>
        </p:txBody>
      </p:sp>
      <p:sp>
        <p:nvSpPr>
          <p:cNvPr id="55" name="Google Shape;55;p8"/>
          <p:cNvSpPr txBox="1">
            <a:spLocks noGrp="1"/>
          </p:cNvSpPr>
          <p:nvPr>
            <p:ph type="body" idx="1"/>
          </p:nvPr>
        </p:nvSpPr>
        <p:spPr>
          <a:xfrm>
            <a:off x="457200" y="1112025"/>
            <a:ext cx="4040100" cy="533100"/>
          </a:xfrm>
          <a:prstGeom prst="rect">
            <a:avLst/>
          </a:prstGeom>
          <a:noFill/>
          <a:ln>
            <a:noFill/>
          </a:ln>
        </p:spPr>
        <p:txBody>
          <a:bodyPr spcFirstLastPara="1" wrap="square" lIns="91425" tIns="91425" rIns="91425" bIns="91425" anchor="b" anchorCtr="0">
            <a:noAutofit/>
          </a:bodyPr>
          <a:lstStyle>
            <a:lvl1pPr marL="457200" marR="0" lvl="0" indent="-342900" algn="l" rtl="0">
              <a:lnSpc>
                <a:spcPct val="100000"/>
              </a:lnSpc>
              <a:spcBef>
                <a:spcPts val="360"/>
              </a:spcBef>
              <a:spcAft>
                <a:spcPts val="0"/>
              </a:spcAft>
              <a:buClr>
                <a:schemeClr val="dk1"/>
              </a:buClr>
              <a:buSzPts val="1800"/>
              <a:buFont typeface="Arial"/>
              <a:buChar char="●"/>
              <a:defRPr sz="1800" b="1" i="0" u="none" strike="noStrike" cap="none">
                <a:solidFill>
                  <a:schemeClr val="dk1"/>
                </a:solidFill>
                <a:latin typeface="Raleway"/>
                <a:ea typeface="Raleway"/>
                <a:cs typeface="Raleway"/>
                <a:sym typeface="Raleway"/>
              </a:defRPr>
            </a:lvl1pPr>
            <a:lvl2pPr marL="914400" marR="0" lvl="1" indent="-355600" algn="l" rtl="0">
              <a:lnSpc>
                <a:spcPct val="100000"/>
              </a:lnSpc>
              <a:spcBef>
                <a:spcPts val="400"/>
              </a:spcBef>
              <a:spcAft>
                <a:spcPts val="0"/>
              </a:spcAft>
              <a:buClr>
                <a:schemeClr val="dk1"/>
              </a:buClr>
              <a:buSzPts val="2000"/>
              <a:buFont typeface="Arial"/>
              <a:buChar char="○"/>
              <a:defRPr sz="2000" b="1" i="0" u="none" strike="noStrike" cap="none">
                <a:solidFill>
                  <a:schemeClr val="dk1"/>
                </a:solidFill>
                <a:latin typeface="Raleway"/>
                <a:ea typeface="Raleway"/>
                <a:cs typeface="Raleway"/>
                <a:sym typeface="Raleway"/>
              </a:defRPr>
            </a:lvl2pPr>
            <a:lvl3pPr marL="1371600" marR="0" lvl="2" indent="-342900" algn="l" rtl="0">
              <a:lnSpc>
                <a:spcPct val="100000"/>
              </a:lnSpc>
              <a:spcBef>
                <a:spcPts val="360"/>
              </a:spcBef>
              <a:spcAft>
                <a:spcPts val="0"/>
              </a:spcAft>
              <a:buClr>
                <a:schemeClr val="dk1"/>
              </a:buClr>
              <a:buSzPts val="1800"/>
              <a:buFont typeface="Arial"/>
              <a:buChar char="■"/>
              <a:defRPr sz="1800" b="1" i="0" u="none" strike="noStrike" cap="none">
                <a:solidFill>
                  <a:schemeClr val="dk1"/>
                </a:solidFill>
                <a:latin typeface="Raleway"/>
                <a:ea typeface="Raleway"/>
                <a:cs typeface="Raleway"/>
                <a:sym typeface="Raleway"/>
              </a:defRPr>
            </a:lvl3pPr>
            <a:lvl4pPr marL="1828800" marR="0" lvl="3" indent="-330200" algn="l" rtl="0">
              <a:lnSpc>
                <a:spcPct val="100000"/>
              </a:lnSpc>
              <a:spcBef>
                <a:spcPts val="320"/>
              </a:spcBef>
              <a:spcAft>
                <a:spcPts val="0"/>
              </a:spcAft>
              <a:buClr>
                <a:schemeClr val="dk1"/>
              </a:buClr>
              <a:buSzPts val="1600"/>
              <a:buFont typeface="Arial"/>
              <a:buChar char="●"/>
              <a:defRPr sz="1600" b="1" i="0" u="none" strike="noStrike" cap="none">
                <a:solidFill>
                  <a:schemeClr val="dk1"/>
                </a:solidFill>
                <a:latin typeface="Raleway"/>
                <a:ea typeface="Raleway"/>
                <a:cs typeface="Raleway"/>
                <a:sym typeface="Raleway"/>
              </a:defRPr>
            </a:lvl4pPr>
            <a:lvl5pPr marL="2286000" marR="0" lvl="4" indent="-330200" algn="l" rtl="0">
              <a:lnSpc>
                <a:spcPct val="100000"/>
              </a:lnSpc>
              <a:spcBef>
                <a:spcPts val="320"/>
              </a:spcBef>
              <a:spcAft>
                <a:spcPts val="0"/>
              </a:spcAft>
              <a:buClr>
                <a:schemeClr val="dk1"/>
              </a:buClr>
              <a:buSzPts val="1600"/>
              <a:buFont typeface="Arial"/>
              <a:buChar char="○"/>
              <a:defRPr sz="1600" b="1" i="0" u="none" strike="noStrike" cap="none">
                <a:solidFill>
                  <a:schemeClr val="dk1"/>
                </a:solidFill>
                <a:latin typeface="Raleway"/>
                <a:ea typeface="Raleway"/>
                <a:cs typeface="Raleway"/>
                <a:sym typeface="Raleway"/>
              </a:defRPr>
            </a:lvl5pPr>
            <a:lvl6pPr marL="2743200" marR="0" lvl="5" indent="-330200" algn="l" rtl="0">
              <a:lnSpc>
                <a:spcPct val="100000"/>
              </a:lnSpc>
              <a:spcBef>
                <a:spcPts val="320"/>
              </a:spcBef>
              <a:spcAft>
                <a:spcPts val="0"/>
              </a:spcAft>
              <a:buClr>
                <a:schemeClr val="dk1"/>
              </a:buClr>
              <a:buSzPts val="1600"/>
              <a:buFont typeface="Arial"/>
              <a:buChar char="■"/>
              <a:defRPr sz="1600" b="1" i="0" u="none" strike="noStrike" cap="none">
                <a:solidFill>
                  <a:schemeClr val="dk1"/>
                </a:solidFill>
                <a:latin typeface="Calibri"/>
                <a:ea typeface="Calibri"/>
                <a:cs typeface="Calibri"/>
                <a:sym typeface="Calibri"/>
              </a:defRPr>
            </a:lvl6pPr>
            <a:lvl7pPr marL="3200400" marR="0" lvl="6" indent="-330200" algn="l" rtl="0">
              <a:lnSpc>
                <a:spcPct val="100000"/>
              </a:lnSpc>
              <a:spcBef>
                <a:spcPts val="320"/>
              </a:spcBef>
              <a:spcAft>
                <a:spcPts val="0"/>
              </a:spcAft>
              <a:buClr>
                <a:schemeClr val="dk1"/>
              </a:buClr>
              <a:buSzPts val="1600"/>
              <a:buFont typeface="Arial"/>
              <a:buChar char="●"/>
              <a:defRPr sz="1600" b="1" i="0" u="none" strike="noStrike" cap="none">
                <a:solidFill>
                  <a:schemeClr val="dk1"/>
                </a:solidFill>
                <a:latin typeface="Calibri"/>
                <a:ea typeface="Calibri"/>
                <a:cs typeface="Calibri"/>
                <a:sym typeface="Calibri"/>
              </a:defRPr>
            </a:lvl7pPr>
            <a:lvl8pPr marL="3657600" marR="0" lvl="7" indent="-330200" algn="l" rtl="0">
              <a:lnSpc>
                <a:spcPct val="100000"/>
              </a:lnSpc>
              <a:spcBef>
                <a:spcPts val="320"/>
              </a:spcBef>
              <a:spcAft>
                <a:spcPts val="0"/>
              </a:spcAft>
              <a:buClr>
                <a:schemeClr val="dk1"/>
              </a:buClr>
              <a:buSzPts val="1600"/>
              <a:buFont typeface="Arial"/>
              <a:buChar char="○"/>
              <a:defRPr sz="1600" b="1" i="0" u="none" strike="noStrike" cap="none">
                <a:solidFill>
                  <a:schemeClr val="dk1"/>
                </a:solidFill>
                <a:latin typeface="Calibri"/>
                <a:ea typeface="Calibri"/>
                <a:cs typeface="Calibri"/>
                <a:sym typeface="Calibri"/>
              </a:defRPr>
            </a:lvl8pPr>
            <a:lvl9pPr marL="4114800" marR="0" lvl="8" indent="-330200" algn="l" rtl="0">
              <a:lnSpc>
                <a:spcPct val="100000"/>
              </a:lnSpc>
              <a:spcBef>
                <a:spcPts val="320"/>
              </a:spcBef>
              <a:spcAft>
                <a:spcPts val="0"/>
              </a:spcAft>
              <a:buClr>
                <a:schemeClr val="dk1"/>
              </a:buClr>
              <a:buSzPts val="1600"/>
              <a:buFont typeface="Arial"/>
              <a:buChar char="■"/>
              <a:defRPr sz="1600" b="1" i="0" u="none" strike="noStrike" cap="none">
                <a:solidFill>
                  <a:schemeClr val="dk1"/>
                </a:solidFill>
                <a:latin typeface="Calibri"/>
                <a:ea typeface="Calibri"/>
                <a:cs typeface="Calibri"/>
                <a:sym typeface="Calibri"/>
              </a:defRPr>
            </a:lvl9pPr>
          </a:lstStyle>
          <a:p>
            <a:endParaRPr/>
          </a:p>
        </p:txBody>
      </p:sp>
      <p:sp>
        <p:nvSpPr>
          <p:cNvPr id="56" name="Google Shape;56;p8"/>
          <p:cNvSpPr txBox="1">
            <a:spLocks noGrp="1"/>
          </p:cNvSpPr>
          <p:nvPr>
            <p:ph type="body" idx="2"/>
          </p:nvPr>
        </p:nvSpPr>
        <p:spPr>
          <a:xfrm>
            <a:off x="457200" y="1645159"/>
            <a:ext cx="4040100" cy="32928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360"/>
              </a:spcBef>
              <a:spcAft>
                <a:spcPts val="0"/>
              </a:spcAft>
              <a:buClr>
                <a:schemeClr val="dk1"/>
              </a:buClr>
              <a:buSzPts val="1400"/>
              <a:buFont typeface="Raleway"/>
              <a:buNone/>
              <a:defRPr sz="1800" b="0" i="0" u="none" strike="noStrike" cap="none">
                <a:solidFill>
                  <a:schemeClr val="dk1"/>
                </a:solidFill>
                <a:latin typeface="Raleway"/>
                <a:ea typeface="Raleway"/>
                <a:cs typeface="Raleway"/>
                <a:sym typeface="Raleway"/>
              </a:defRPr>
            </a:lvl1pPr>
            <a:lvl2pPr marL="914400" marR="0" lvl="1" indent="-228600" algn="l" rtl="0">
              <a:lnSpc>
                <a:spcPct val="100000"/>
              </a:lnSpc>
              <a:spcBef>
                <a:spcPts val="320"/>
              </a:spcBef>
              <a:spcAft>
                <a:spcPts val="0"/>
              </a:spcAft>
              <a:buClr>
                <a:schemeClr val="dk1"/>
              </a:buClr>
              <a:buSzPts val="1400"/>
              <a:buFont typeface="Raleway"/>
              <a:buNone/>
              <a:defRPr sz="1600" b="0" i="0" u="none" strike="noStrike" cap="none">
                <a:solidFill>
                  <a:schemeClr val="dk1"/>
                </a:solidFill>
                <a:latin typeface="Raleway"/>
                <a:ea typeface="Raleway"/>
                <a:cs typeface="Raleway"/>
                <a:sym typeface="Raleway"/>
              </a:defRPr>
            </a:lvl2pPr>
            <a:lvl3pPr marL="1371600" marR="0" lvl="2" indent="-228600" algn="l" rtl="0">
              <a:lnSpc>
                <a:spcPct val="100000"/>
              </a:lnSpc>
              <a:spcBef>
                <a:spcPts val="280"/>
              </a:spcBef>
              <a:spcAft>
                <a:spcPts val="0"/>
              </a:spcAft>
              <a:buClr>
                <a:schemeClr val="dk1"/>
              </a:buClr>
              <a:buSzPts val="1400"/>
              <a:buFont typeface="Raleway"/>
              <a:buNone/>
              <a:defRPr sz="1400" b="0" i="0" u="none" strike="noStrike" cap="none">
                <a:solidFill>
                  <a:schemeClr val="dk1"/>
                </a:solidFill>
                <a:latin typeface="Raleway"/>
                <a:ea typeface="Raleway"/>
                <a:cs typeface="Raleway"/>
                <a:sym typeface="Raleway"/>
              </a:defRPr>
            </a:lvl3pPr>
            <a:lvl4pPr marL="1828800" marR="0" lvl="3" indent="-228600" algn="l" rtl="0">
              <a:lnSpc>
                <a:spcPct val="100000"/>
              </a:lnSpc>
              <a:spcBef>
                <a:spcPts val="240"/>
              </a:spcBef>
              <a:spcAft>
                <a:spcPts val="0"/>
              </a:spcAft>
              <a:buClr>
                <a:schemeClr val="dk1"/>
              </a:buClr>
              <a:buSzPts val="1400"/>
              <a:buFont typeface="Raleway"/>
              <a:buNone/>
              <a:defRPr sz="1200" b="0" i="0" u="none" strike="noStrike" cap="none">
                <a:solidFill>
                  <a:schemeClr val="dk1"/>
                </a:solidFill>
                <a:latin typeface="Raleway"/>
                <a:ea typeface="Raleway"/>
                <a:cs typeface="Raleway"/>
                <a:sym typeface="Raleway"/>
              </a:defRPr>
            </a:lvl4pPr>
            <a:lvl5pPr marL="2286000" marR="0" lvl="4" indent="-228600" algn="l" rtl="0">
              <a:lnSpc>
                <a:spcPct val="100000"/>
              </a:lnSpc>
              <a:spcBef>
                <a:spcPts val="240"/>
              </a:spcBef>
              <a:spcAft>
                <a:spcPts val="0"/>
              </a:spcAft>
              <a:buClr>
                <a:schemeClr val="dk1"/>
              </a:buClr>
              <a:buSzPts val="1400"/>
              <a:buFont typeface="Raleway"/>
              <a:buNone/>
              <a:defRPr sz="1200" b="0" i="0" u="none" strike="noStrike" cap="none">
                <a:solidFill>
                  <a:schemeClr val="dk1"/>
                </a:solidFill>
                <a:latin typeface="Raleway"/>
                <a:ea typeface="Raleway"/>
                <a:cs typeface="Raleway"/>
                <a:sym typeface="Raleway"/>
              </a:defRPr>
            </a:lvl5pPr>
            <a:lvl6pPr marL="2743200" marR="0" lvl="5" indent="-228600" algn="l" rtl="0">
              <a:lnSpc>
                <a:spcPct val="100000"/>
              </a:lnSpc>
              <a:spcBef>
                <a:spcPts val="320"/>
              </a:spcBef>
              <a:spcAft>
                <a:spcPts val="0"/>
              </a:spcAft>
              <a:buClr>
                <a:schemeClr val="dk1"/>
              </a:buClr>
              <a:buSzPts val="1400"/>
              <a:buFont typeface="Calibri"/>
              <a:buNone/>
              <a:defRPr sz="16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320"/>
              </a:spcBef>
              <a:spcAft>
                <a:spcPts val="0"/>
              </a:spcAft>
              <a:buClr>
                <a:schemeClr val="dk1"/>
              </a:buClr>
              <a:buSzPts val="1400"/>
              <a:buFont typeface="Calibri"/>
              <a:buNone/>
              <a:defRPr sz="16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320"/>
              </a:spcBef>
              <a:spcAft>
                <a:spcPts val="0"/>
              </a:spcAft>
              <a:buClr>
                <a:schemeClr val="dk1"/>
              </a:buClr>
              <a:buSzPts val="1400"/>
              <a:buFont typeface="Calibri"/>
              <a:buNone/>
              <a:defRPr sz="16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320"/>
              </a:spcBef>
              <a:spcAft>
                <a:spcPts val="0"/>
              </a:spcAft>
              <a:buClr>
                <a:schemeClr val="dk1"/>
              </a:buClr>
              <a:buSzPts val="1400"/>
              <a:buFont typeface="Calibri"/>
              <a:buNone/>
              <a:defRPr sz="1600" b="0" i="0" u="none" strike="noStrike" cap="none">
                <a:solidFill>
                  <a:schemeClr val="dk1"/>
                </a:solidFill>
                <a:latin typeface="Calibri"/>
                <a:ea typeface="Calibri"/>
                <a:cs typeface="Calibri"/>
                <a:sym typeface="Calibri"/>
              </a:defRPr>
            </a:lvl9pPr>
          </a:lstStyle>
          <a:p>
            <a:endParaRPr/>
          </a:p>
        </p:txBody>
      </p:sp>
      <p:sp>
        <p:nvSpPr>
          <p:cNvPr id="57" name="Google Shape;57;p8"/>
          <p:cNvSpPr txBox="1">
            <a:spLocks noGrp="1"/>
          </p:cNvSpPr>
          <p:nvPr>
            <p:ph type="body" idx="3"/>
          </p:nvPr>
        </p:nvSpPr>
        <p:spPr>
          <a:xfrm>
            <a:off x="4645026" y="1112025"/>
            <a:ext cx="4041900" cy="533100"/>
          </a:xfrm>
          <a:prstGeom prst="rect">
            <a:avLst/>
          </a:prstGeom>
          <a:noFill/>
          <a:ln>
            <a:noFill/>
          </a:ln>
        </p:spPr>
        <p:txBody>
          <a:bodyPr spcFirstLastPara="1" wrap="square" lIns="91425" tIns="91425" rIns="91425" bIns="91425" anchor="b" anchorCtr="0">
            <a:noAutofit/>
          </a:bodyPr>
          <a:lstStyle>
            <a:lvl1pPr marL="457200" marR="0" lvl="0" indent="-342900" algn="l" rtl="0">
              <a:lnSpc>
                <a:spcPct val="100000"/>
              </a:lnSpc>
              <a:spcBef>
                <a:spcPts val="360"/>
              </a:spcBef>
              <a:spcAft>
                <a:spcPts val="0"/>
              </a:spcAft>
              <a:buClr>
                <a:schemeClr val="dk1"/>
              </a:buClr>
              <a:buSzPts val="1800"/>
              <a:buFont typeface="Arial"/>
              <a:buChar char="●"/>
              <a:defRPr sz="1800" b="1" i="0" u="none" strike="noStrike" cap="none">
                <a:solidFill>
                  <a:schemeClr val="dk1"/>
                </a:solidFill>
                <a:latin typeface="Raleway"/>
                <a:ea typeface="Raleway"/>
                <a:cs typeface="Raleway"/>
                <a:sym typeface="Raleway"/>
              </a:defRPr>
            </a:lvl1pPr>
            <a:lvl2pPr marL="914400" marR="0" lvl="1" indent="-355600" algn="l" rtl="0">
              <a:lnSpc>
                <a:spcPct val="100000"/>
              </a:lnSpc>
              <a:spcBef>
                <a:spcPts val="400"/>
              </a:spcBef>
              <a:spcAft>
                <a:spcPts val="0"/>
              </a:spcAft>
              <a:buClr>
                <a:schemeClr val="dk1"/>
              </a:buClr>
              <a:buSzPts val="2000"/>
              <a:buFont typeface="Arial"/>
              <a:buChar char="○"/>
              <a:defRPr sz="2000" b="1" i="0" u="none" strike="noStrike" cap="none">
                <a:solidFill>
                  <a:schemeClr val="dk1"/>
                </a:solidFill>
                <a:latin typeface="Raleway"/>
                <a:ea typeface="Raleway"/>
                <a:cs typeface="Raleway"/>
                <a:sym typeface="Raleway"/>
              </a:defRPr>
            </a:lvl2pPr>
            <a:lvl3pPr marL="1371600" marR="0" lvl="2" indent="-342900" algn="l" rtl="0">
              <a:lnSpc>
                <a:spcPct val="100000"/>
              </a:lnSpc>
              <a:spcBef>
                <a:spcPts val="360"/>
              </a:spcBef>
              <a:spcAft>
                <a:spcPts val="0"/>
              </a:spcAft>
              <a:buClr>
                <a:schemeClr val="dk1"/>
              </a:buClr>
              <a:buSzPts val="1800"/>
              <a:buFont typeface="Arial"/>
              <a:buChar char="■"/>
              <a:defRPr sz="1800" b="1" i="0" u="none" strike="noStrike" cap="none">
                <a:solidFill>
                  <a:schemeClr val="dk1"/>
                </a:solidFill>
                <a:latin typeface="Raleway"/>
                <a:ea typeface="Raleway"/>
                <a:cs typeface="Raleway"/>
                <a:sym typeface="Raleway"/>
              </a:defRPr>
            </a:lvl3pPr>
            <a:lvl4pPr marL="1828800" marR="0" lvl="3" indent="-330200" algn="l" rtl="0">
              <a:lnSpc>
                <a:spcPct val="100000"/>
              </a:lnSpc>
              <a:spcBef>
                <a:spcPts val="320"/>
              </a:spcBef>
              <a:spcAft>
                <a:spcPts val="0"/>
              </a:spcAft>
              <a:buClr>
                <a:schemeClr val="dk1"/>
              </a:buClr>
              <a:buSzPts val="1600"/>
              <a:buFont typeface="Arial"/>
              <a:buChar char="●"/>
              <a:defRPr sz="1600" b="1" i="0" u="none" strike="noStrike" cap="none">
                <a:solidFill>
                  <a:schemeClr val="dk1"/>
                </a:solidFill>
                <a:latin typeface="Raleway"/>
                <a:ea typeface="Raleway"/>
                <a:cs typeface="Raleway"/>
                <a:sym typeface="Raleway"/>
              </a:defRPr>
            </a:lvl4pPr>
            <a:lvl5pPr marL="2286000" marR="0" lvl="4" indent="-330200" algn="l" rtl="0">
              <a:lnSpc>
                <a:spcPct val="100000"/>
              </a:lnSpc>
              <a:spcBef>
                <a:spcPts val="320"/>
              </a:spcBef>
              <a:spcAft>
                <a:spcPts val="0"/>
              </a:spcAft>
              <a:buClr>
                <a:schemeClr val="dk1"/>
              </a:buClr>
              <a:buSzPts val="1600"/>
              <a:buFont typeface="Arial"/>
              <a:buChar char="○"/>
              <a:defRPr sz="1600" b="1" i="0" u="none" strike="noStrike" cap="none">
                <a:solidFill>
                  <a:schemeClr val="dk1"/>
                </a:solidFill>
                <a:latin typeface="Raleway"/>
                <a:ea typeface="Raleway"/>
                <a:cs typeface="Raleway"/>
                <a:sym typeface="Raleway"/>
              </a:defRPr>
            </a:lvl5pPr>
            <a:lvl6pPr marL="2743200" marR="0" lvl="5" indent="-330200" algn="l" rtl="0">
              <a:lnSpc>
                <a:spcPct val="100000"/>
              </a:lnSpc>
              <a:spcBef>
                <a:spcPts val="320"/>
              </a:spcBef>
              <a:spcAft>
                <a:spcPts val="0"/>
              </a:spcAft>
              <a:buClr>
                <a:schemeClr val="dk1"/>
              </a:buClr>
              <a:buSzPts val="1600"/>
              <a:buFont typeface="Arial"/>
              <a:buChar char="■"/>
              <a:defRPr sz="1600" b="1" i="0" u="none" strike="noStrike" cap="none">
                <a:solidFill>
                  <a:schemeClr val="dk1"/>
                </a:solidFill>
                <a:latin typeface="Calibri"/>
                <a:ea typeface="Calibri"/>
                <a:cs typeface="Calibri"/>
                <a:sym typeface="Calibri"/>
              </a:defRPr>
            </a:lvl6pPr>
            <a:lvl7pPr marL="3200400" marR="0" lvl="6" indent="-330200" algn="l" rtl="0">
              <a:lnSpc>
                <a:spcPct val="100000"/>
              </a:lnSpc>
              <a:spcBef>
                <a:spcPts val="320"/>
              </a:spcBef>
              <a:spcAft>
                <a:spcPts val="0"/>
              </a:spcAft>
              <a:buClr>
                <a:schemeClr val="dk1"/>
              </a:buClr>
              <a:buSzPts val="1600"/>
              <a:buFont typeface="Arial"/>
              <a:buChar char="●"/>
              <a:defRPr sz="1600" b="1" i="0" u="none" strike="noStrike" cap="none">
                <a:solidFill>
                  <a:schemeClr val="dk1"/>
                </a:solidFill>
                <a:latin typeface="Calibri"/>
                <a:ea typeface="Calibri"/>
                <a:cs typeface="Calibri"/>
                <a:sym typeface="Calibri"/>
              </a:defRPr>
            </a:lvl7pPr>
            <a:lvl8pPr marL="3657600" marR="0" lvl="7" indent="-330200" algn="l" rtl="0">
              <a:lnSpc>
                <a:spcPct val="100000"/>
              </a:lnSpc>
              <a:spcBef>
                <a:spcPts val="320"/>
              </a:spcBef>
              <a:spcAft>
                <a:spcPts val="0"/>
              </a:spcAft>
              <a:buClr>
                <a:schemeClr val="dk1"/>
              </a:buClr>
              <a:buSzPts val="1600"/>
              <a:buFont typeface="Arial"/>
              <a:buChar char="○"/>
              <a:defRPr sz="1600" b="1" i="0" u="none" strike="noStrike" cap="none">
                <a:solidFill>
                  <a:schemeClr val="dk1"/>
                </a:solidFill>
                <a:latin typeface="Calibri"/>
                <a:ea typeface="Calibri"/>
                <a:cs typeface="Calibri"/>
                <a:sym typeface="Calibri"/>
              </a:defRPr>
            </a:lvl8pPr>
            <a:lvl9pPr marL="4114800" marR="0" lvl="8" indent="-330200" algn="l" rtl="0">
              <a:lnSpc>
                <a:spcPct val="100000"/>
              </a:lnSpc>
              <a:spcBef>
                <a:spcPts val="320"/>
              </a:spcBef>
              <a:spcAft>
                <a:spcPts val="0"/>
              </a:spcAft>
              <a:buClr>
                <a:schemeClr val="dk1"/>
              </a:buClr>
              <a:buSzPts val="1600"/>
              <a:buFont typeface="Arial"/>
              <a:buChar char="■"/>
              <a:defRPr sz="1600" b="1" i="0" u="none" strike="noStrike" cap="none">
                <a:solidFill>
                  <a:schemeClr val="dk1"/>
                </a:solidFill>
                <a:latin typeface="Calibri"/>
                <a:ea typeface="Calibri"/>
                <a:cs typeface="Calibri"/>
                <a:sym typeface="Calibri"/>
              </a:defRPr>
            </a:lvl9pPr>
          </a:lstStyle>
          <a:p>
            <a:endParaRPr/>
          </a:p>
        </p:txBody>
      </p:sp>
      <p:sp>
        <p:nvSpPr>
          <p:cNvPr id="58" name="Google Shape;58;p8"/>
          <p:cNvSpPr txBox="1">
            <a:spLocks noGrp="1"/>
          </p:cNvSpPr>
          <p:nvPr>
            <p:ph type="body" idx="4"/>
          </p:nvPr>
        </p:nvSpPr>
        <p:spPr>
          <a:xfrm>
            <a:off x="4645026" y="1645159"/>
            <a:ext cx="4041900" cy="32928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360"/>
              </a:spcBef>
              <a:spcAft>
                <a:spcPts val="0"/>
              </a:spcAft>
              <a:buClr>
                <a:schemeClr val="dk1"/>
              </a:buClr>
              <a:buSzPts val="1400"/>
              <a:buFont typeface="Raleway"/>
              <a:buNone/>
              <a:defRPr sz="1800" b="0" i="0" u="none" strike="noStrike" cap="none">
                <a:solidFill>
                  <a:schemeClr val="dk1"/>
                </a:solidFill>
                <a:latin typeface="Raleway"/>
                <a:ea typeface="Raleway"/>
                <a:cs typeface="Raleway"/>
                <a:sym typeface="Raleway"/>
              </a:defRPr>
            </a:lvl1pPr>
            <a:lvl2pPr marL="914400" marR="0" lvl="1" indent="-228600" algn="l" rtl="0">
              <a:lnSpc>
                <a:spcPct val="100000"/>
              </a:lnSpc>
              <a:spcBef>
                <a:spcPts val="320"/>
              </a:spcBef>
              <a:spcAft>
                <a:spcPts val="0"/>
              </a:spcAft>
              <a:buClr>
                <a:schemeClr val="dk1"/>
              </a:buClr>
              <a:buSzPts val="1400"/>
              <a:buFont typeface="Raleway"/>
              <a:buNone/>
              <a:defRPr sz="1600" b="0" i="0" u="none" strike="noStrike" cap="none">
                <a:solidFill>
                  <a:schemeClr val="dk1"/>
                </a:solidFill>
                <a:latin typeface="Raleway"/>
                <a:ea typeface="Raleway"/>
                <a:cs typeface="Raleway"/>
                <a:sym typeface="Raleway"/>
              </a:defRPr>
            </a:lvl2pPr>
            <a:lvl3pPr marL="1371600" marR="0" lvl="2" indent="-228600" algn="l" rtl="0">
              <a:lnSpc>
                <a:spcPct val="100000"/>
              </a:lnSpc>
              <a:spcBef>
                <a:spcPts val="280"/>
              </a:spcBef>
              <a:spcAft>
                <a:spcPts val="0"/>
              </a:spcAft>
              <a:buClr>
                <a:schemeClr val="dk1"/>
              </a:buClr>
              <a:buSzPts val="1400"/>
              <a:buFont typeface="Raleway"/>
              <a:buNone/>
              <a:defRPr sz="1400" b="0" i="0" u="none" strike="noStrike" cap="none">
                <a:solidFill>
                  <a:schemeClr val="dk1"/>
                </a:solidFill>
                <a:latin typeface="Raleway"/>
                <a:ea typeface="Raleway"/>
                <a:cs typeface="Raleway"/>
                <a:sym typeface="Raleway"/>
              </a:defRPr>
            </a:lvl3pPr>
            <a:lvl4pPr marL="1828800" marR="0" lvl="3" indent="-228600" algn="l" rtl="0">
              <a:lnSpc>
                <a:spcPct val="100000"/>
              </a:lnSpc>
              <a:spcBef>
                <a:spcPts val="240"/>
              </a:spcBef>
              <a:spcAft>
                <a:spcPts val="0"/>
              </a:spcAft>
              <a:buClr>
                <a:schemeClr val="dk1"/>
              </a:buClr>
              <a:buSzPts val="1400"/>
              <a:buFont typeface="Raleway"/>
              <a:buNone/>
              <a:defRPr sz="1200" b="0" i="0" u="none" strike="noStrike" cap="none">
                <a:solidFill>
                  <a:schemeClr val="dk1"/>
                </a:solidFill>
                <a:latin typeface="Raleway"/>
                <a:ea typeface="Raleway"/>
                <a:cs typeface="Raleway"/>
                <a:sym typeface="Raleway"/>
              </a:defRPr>
            </a:lvl4pPr>
            <a:lvl5pPr marL="2286000" marR="0" lvl="4" indent="-228600" algn="l" rtl="0">
              <a:lnSpc>
                <a:spcPct val="100000"/>
              </a:lnSpc>
              <a:spcBef>
                <a:spcPts val="240"/>
              </a:spcBef>
              <a:spcAft>
                <a:spcPts val="0"/>
              </a:spcAft>
              <a:buClr>
                <a:schemeClr val="dk1"/>
              </a:buClr>
              <a:buSzPts val="1400"/>
              <a:buFont typeface="Raleway"/>
              <a:buNone/>
              <a:defRPr sz="1200" b="0" i="0" u="none" strike="noStrike" cap="none">
                <a:solidFill>
                  <a:schemeClr val="dk1"/>
                </a:solidFill>
                <a:latin typeface="Raleway"/>
                <a:ea typeface="Raleway"/>
                <a:cs typeface="Raleway"/>
                <a:sym typeface="Raleway"/>
              </a:defRPr>
            </a:lvl5pPr>
            <a:lvl6pPr marL="2743200" marR="0" lvl="5" indent="-228600" algn="l" rtl="0">
              <a:lnSpc>
                <a:spcPct val="100000"/>
              </a:lnSpc>
              <a:spcBef>
                <a:spcPts val="320"/>
              </a:spcBef>
              <a:spcAft>
                <a:spcPts val="0"/>
              </a:spcAft>
              <a:buClr>
                <a:schemeClr val="dk1"/>
              </a:buClr>
              <a:buSzPts val="1400"/>
              <a:buFont typeface="Calibri"/>
              <a:buNone/>
              <a:defRPr sz="16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320"/>
              </a:spcBef>
              <a:spcAft>
                <a:spcPts val="0"/>
              </a:spcAft>
              <a:buClr>
                <a:schemeClr val="dk1"/>
              </a:buClr>
              <a:buSzPts val="1400"/>
              <a:buFont typeface="Calibri"/>
              <a:buNone/>
              <a:defRPr sz="16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320"/>
              </a:spcBef>
              <a:spcAft>
                <a:spcPts val="0"/>
              </a:spcAft>
              <a:buClr>
                <a:schemeClr val="dk1"/>
              </a:buClr>
              <a:buSzPts val="1400"/>
              <a:buFont typeface="Calibri"/>
              <a:buNone/>
              <a:defRPr sz="16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320"/>
              </a:spcBef>
              <a:spcAft>
                <a:spcPts val="0"/>
              </a:spcAft>
              <a:buClr>
                <a:schemeClr val="dk1"/>
              </a:buClr>
              <a:buSzPts val="1400"/>
              <a:buFont typeface="Calibri"/>
              <a:buNone/>
              <a:defRPr sz="1600" b="0" i="0" u="none" strike="noStrike" cap="none">
                <a:solidFill>
                  <a:schemeClr val="dk1"/>
                </a:solidFill>
                <a:latin typeface="Calibri"/>
                <a:ea typeface="Calibri"/>
                <a:cs typeface="Calibri"/>
                <a:sym typeface="Calibri"/>
              </a:defRPr>
            </a:lvl9pPr>
          </a:lstStyle>
          <a:p>
            <a:endParaRPr/>
          </a:p>
        </p:txBody>
      </p:sp>
      <p:sp>
        <p:nvSpPr>
          <p:cNvPr id="59" name="Google Shape;59;p8"/>
          <p:cNvSpPr txBox="1">
            <a:spLocks noGrp="1"/>
          </p:cNvSpPr>
          <p:nvPr>
            <p:ph type="dt" idx="10"/>
          </p:nvPr>
        </p:nvSpPr>
        <p:spPr>
          <a:xfrm>
            <a:off x="457200" y="6944778"/>
            <a:ext cx="2133600" cy="304200"/>
          </a:xfrm>
          <a:prstGeom prst="rect">
            <a:avLst/>
          </a:prstGeom>
          <a:noFill/>
          <a:ln>
            <a:noFill/>
          </a:ln>
        </p:spPr>
        <p:txBody>
          <a:bodyPr spcFirstLastPara="1" wrap="square" lIns="91425" tIns="91425" rIns="91425" bIns="91425" anchor="t" anchorCtr="0">
            <a:noAutofit/>
          </a:bodyPr>
          <a:lstStyle>
            <a:lvl1pPr marL="0" marR="0" lvl="0" indent="0" algn="l" rtl="0">
              <a:lnSpc>
                <a:spcPct val="100000"/>
              </a:lnSpc>
              <a:spcBef>
                <a:spcPts val="0"/>
              </a:spcBef>
              <a:spcAft>
                <a:spcPts val="0"/>
              </a:spcAft>
              <a:buClr>
                <a:schemeClr val="dk1"/>
              </a:buClr>
              <a:buSzPts val="1400"/>
              <a:buFont typeface="Raleway"/>
              <a:buNone/>
              <a:defRPr sz="1100" b="0" i="0" u="none" strike="noStrike" cap="none">
                <a:solidFill>
                  <a:schemeClr val="dk1"/>
                </a:solidFill>
                <a:latin typeface="Raleway"/>
                <a:ea typeface="Raleway"/>
                <a:cs typeface="Raleway"/>
                <a:sym typeface="Raleway"/>
              </a:defRPr>
            </a:lvl1pPr>
            <a:lvl2pPr marL="457200" marR="0" lvl="1"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60" name="Google Shape;60;p8"/>
          <p:cNvSpPr txBox="1">
            <a:spLocks noGrp="1"/>
          </p:cNvSpPr>
          <p:nvPr>
            <p:ph type="sldNum" idx="12"/>
          </p:nvPr>
        </p:nvSpPr>
        <p:spPr>
          <a:xfrm>
            <a:off x="6553200" y="5248689"/>
            <a:ext cx="2133600" cy="3042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1100"/>
              <a:buFont typeface="Raleway"/>
              <a:buNone/>
              <a:defRPr sz="1100" b="0" i="0" u="none" strike="noStrike" cap="none">
                <a:solidFill>
                  <a:srgbClr val="888888"/>
                </a:solidFill>
                <a:latin typeface="Raleway"/>
                <a:ea typeface="Raleway"/>
                <a:cs typeface="Raleway"/>
                <a:sym typeface="Raleway"/>
              </a:defRPr>
            </a:lvl1pPr>
            <a:lvl2pPr marL="0" marR="0" lvl="1" indent="0" algn="r" rtl="0">
              <a:lnSpc>
                <a:spcPct val="100000"/>
              </a:lnSpc>
              <a:spcBef>
                <a:spcPts val="0"/>
              </a:spcBef>
              <a:spcAft>
                <a:spcPts val="0"/>
              </a:spcAft>
              <a:buClr>
                <a:srgbClr val="888888"/>
              </a:buClr>
              <a:buSzPts val="1100"/>
              <a:buFont typeface="Raleway"/>
              <a:buNone/>
              <a:defRPr sz="1100" b="0" i="0" u="none" strike="noStrike" cap="none">
                <a:solidFill>
                  <a:srgbClr val="888888"/>
                </a:solidFill>
                <a:latin typeface="Raleway"/>
                <a:ea typeface="Raleway"/>
                <a:cs typeface="Raleway"/>
                <a:sym typeface="Raleway"/>
              </a:defRPr>
            </a:lvl2pPr>
            <a:lvl3pPr marL="0" marR="0" lvl="2" indent="0" algn="r" rtl="0">
              <a:lnSpc>
                <a:spcPct val="100000"/>
              </a:lnSpc>
              <a:spcBef>
                <a:spcPts val="0"/>
              </a:spcBef>
              <a:spcAft>
                <a:spcPts val="0"/>
              </a:spcAft>
              <a:buClr>
                <a:srgbClr val="888888"/>
              </a:buClr>
              <a:buSzPts val="1100"/>
              <a:buFont typeface="Raleway"/>
              <a:buNone/>
              <a:defRPr sz="1100" b="0" i="0" u="none" strike="noStrike" cap="none">
                <a:solidFill>
                  <a:srgbClr val="888888"/>
                </a:solidFill>
                <a:latin typeface="Raleway"/>
                <a:ea typeface="Raleway"/>
                <a:cs typeface="Raleway"/>
                <a:sym typeface="Raleway"/>
              </a:defRPr>
            </a:lvl3pPr>
            <a:lvl4pPr marL="0" marR="0" lvl="3" indent="0" algn="r" rtl="0">
              <a:lnSpc>
                <a:spcPct val="100000"/>
              </a:lnSpc>
              <a:spcBef>
                <a:spcPts val="0"/>
              </a:spcBef>
              <a:spcAft>
                <a:spcPts val="0"/>
              </a:spcAft>
              <a:buClr>
                <a:srgbClr val="888888"/>
              </a:buClr>
              <a:buSzPts val="1100"/>
              <a:buFont typeface="Raleway"/>
              <a:buNone/>
              <a:defRPr sz="1100" b="0" i="0" u="none" strike="noStrike" cap="none">
                <a:solidFill>
                  <a:srgbClr val="888888"/>
                </a:solidFill>
                <a:latin typeface="Raleway"/>
                <a:ea typeface="Raleway"/>
                <a:cs typeface="Raleway"/>
                <a:sym typeface="Raleway"/>
              </a:defRPr>
            </a:lvl4pPr>
            <a:lvl5pPr marL="0" marR="0" lvl="4" indent="0" algn="r" rtl="0">
              <a:lnSpc>
                <a:spcPct val="100000"/>
              </a:lnSpc>
              <a:spcBef>
                <a:spcPts val="0"/>
              </a:spcBef>
              <a:spcAft>
                <a:spcPts val="0"/>
              </a:spcAft>
              <a:buClr>
                <a:srgbClr val="888888"/>
              </a:buClr>
              <a:buSzPts val="1100"/>
              <a:buFont typeface="Raleway"/>
              <a:buNone/>
              <a:defRPr sz="1100" b="0" i="0" u="none" strike="noStrike" cap="none">
                <a:solidFill>
                  <a:srgbClr val="888888"/>
                </a:solidFill>
                <a:latin typeface="Raleway"/>
                <a:ea typeface="Raleway"/>
                <a:cs typeface="Raleway"/>
                <a:sym typeface="Raleway"/>
              </a:defRPr>
            </a:lvl5pPr>
            <a:lvl6pPr marL="0" marR="0" lvl="5" indent="0" algn="r" rtl="0">
              <a:lnSpc>
                <a:spcPct val="100000"/>
              </a:lnSpc>
              <a:spcBef>
                <a:spcPts val="0"/>
              </a:spcBef>
              <a:spcAft>
                <a:spcPts val="0"/>
              </a:spcAft>
              <a:buClr>
                <a:srgbClr val="888888"/>
              </a:buClr>
              <a:buSzPts val="1100"/>
              <a:buFont typeface="Raleway"/>
              <a:buNone/>
              <a:defRPr sz="1100" b="0" i="0" u="none" strike="noStrike" cap="none">
                <a:solidFill>
                  <a:srgbClr val="888888"/>
                </a:solidFill>
                <a:latin typeface="Raleway"/>
                <a:ea typeface="Raleway"/>
                <a:cs typeface="Raleway"/>
                <a:sym typeface="Raleway"/>
              </a:defRPr>
            </a:lvl6pPr>
            <a:lvl7pPr marL="0" marR="0" lvl="6" indent="0" algn="r" rtl="0">
              <a:lnSpc>
                <a:spcPct val="100000"/>
              </a:lnSpc>
              <a:spcBef>
                <a:spcPts val="0"/>
              </a:spcBef>
              <a:spcAft>
                <a:spcPts val="0"/>
              </a:spcAft>
              <a:buClr>
                <a:srgbClr val="888888"/>
              </a:buClr>
              <a:buSzPts val="1100"/>
              <a:buFont typeface="Raleway"/>
              <a:buNone/>
              <a:defRPr sz="1100" b="0" i="0" u="none" strike="noStrike" cap="none">
                <a:solidFill>
                  <a:srgbClr val="888888"/>
                </a:solidFill>
                <a:latin typeface="Raleway"/>
                <a:ea typeface="Raleway"/>
                <a:cs typeface="Raleway"/>
                <a:sym typeface="Raleway"/>
              </a:defRPr>
            </a:lvl7pPr>
            <a:lvl8pPr marL="0" marR="0" lvl="7" indent="0" algn="r" rtl="0">
              <a:lnSpc>
                <a:spcPct val="100000"/>
              </a:lnSpc>
              <a:spcBef>
                <a:spcPts val="0"/>
              </a:spcBef>
              <a:spcAft>
                <a:spcPts val="0"/>
              </a:spcAft>
              <a:buClr>
                <a:srgbClr val="888888"/>
              </a:buClr>
              <a:buSzPts val="1100"/>
              <a:buFont typeface="Raleway"/>
              <a:buNone/>
              <a:defRPr sz="1100" b="0" i="0" u="none" strike="noStrike" cap="none">
                <a:solidFill>
                  <a:srgbClr val="888888"/>
                </a:solidFill>
                <a:latin typeface="Raleway"/>
                <a:ea typeface="Raleway"/>
                <a:cs typeface="Raleway"/>
                <a:sym typeface="Raleway"/>
              </a:defRPr>
            </a:lvl8pPr>
            <a:lvl9pPr marL="0" marR="0" lvl="8" indent="0" algn="r" rtl="0">
              <a:lnSpc>
                <a:spcPct val="100000"/>
              </a:lnSpc>
              <a:spcBef>
                <a:spcPts val="0"/>
              </a:spcBef>
              <a:spcAft>
                <a:spcPts val="0"/>
              </a:spcAft>
              <a:buClr>
                <a:srgbClr val="888888"/>
              </a:buClr>
              <a:buSzPts val="1100"/>
              <a:buFont typeface="Raleway"/>
              <a:buNone/>
              <a:defRPr sz="1100" b="0" i="0" u="none" strike="noStrike" cap="none">
                <a:solidFill>
                  <a:srgbClr val="888888"/>
                </a:solidFill>
                <a:latin typeface="Raleway"/>
                <a:ea typeface="Raleway"/>
                <a:cs typeface="Raleway"/>
                <a:sym typeface="Raleway"/>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without Footer" type="titleOnly">
  <p:cSld name="TITLE_ONLY">
    <p:spTree>
      <p:nvGrpSpPr>
        <p:cNvPr id="1" name="Shape 61"/>
        <p:cNvGrpSpPr/>
        <p:nvPr/>
      </p:nvGrpSpPr>
      <p:grpSpPr>
        <a:xfrm>
          <a:off x="0" y="0"/>
          <a:ext cx="0" cy="0"/>
          <a:chOff x="0" y="0"/>
          <a:chExt cx="0" cy="0"/>
        </a:xfrm>
      </p:grpSpPr>
      <p:sp>
        <p:nvSpPr>
          <p:cNvPr id="62" name="Google Shape;62;p9"/>
          <p:cNvSpPr txBox="1">
            <a:spLocks noGrp="1"/>
          </p:cNvSpPr>
          <p:nvPr>
            <p:ph type="title"/>
          </p:nvPr>
        </p:nvSpPr>
        <p:spPr>
          <a:xfrm>
            <a:off x="447793" y="145247"/>
            <a:ext cx="6096000" cy="395699"/>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chemeClr val="dk1"/>
              </a:buClr>
              <a:buSzPts val="1400"/>
              <a:buFont typeface="Raleway"/>
              <a:buNone/>
              <a:defRPr sz="1400" b="1" i="0" u="none" strike="noStrike" cap="none">
                <a:solidFill>
                  <a:schemeClr val="dk1"/>
                </a:solidFill>
                <a:latin typeface="Raleway"/>
                <a:ea typeface="Raleway"/>
                <a:cs typeface="Raleway"/>
                <a:sym typeface="Raleway"/>
              </a:defRPr>
            </a:lvl1pPr>
            <a:lvl2pPr lvl="1" indent="0" rtl="0">
              <a:spcBef>
                <a:spcPts val="0"/>
              </a:spcBef>
              <a:spcAft>
                <a:spcPts val="0"/>
              </a:spcAft>
              <a:buSzPts val="1400"/>
              <a:buFont typeface="Arial"/>
              <a:buNone/>
              <a:defRPr sz="1800"/>
            </a:lvl2pPr>
            <a:lvl3pPr lvl="2" indent="0" rtl="0">
              <a:spcBef>
                <a:spcPts val="0"/>
              </a:spcBef>
              <a:spcAft>
                <a:spcPts val="0"/>
              </a:spcAft>
              <a:buSzPts val="1400"/>
              <a:buFont typeface="Arial"/>
              <a:buNone/>
              <a:defRPr sz="1800"/>
            </a:lvl3pPr>
            <a:lvl4pPr lvl="3" indent="0" rtl="0">
              <a:spcBef>
                <a:spcPts val="0"/>
              </a:spcBef>
              <a:spcAft>
                <a:spcPts val="0"/>
              </a:spcAft>
              <a:buSzPts val="1400"/>
              <a:buFont typeface="Arial"/>
              <a:buNone/>
              <a:defRPr sz="1800"/>
            </a:lvl4pPr>
            <a:lvl5pPr lvl="4" indent="0" rtl="0">
              <a:spcBef>
                <a:spcPts val="0"/>
              </a:spcBef>
              <a:spcAft>
                <a:spcPts val="0"/>
              </a:spcAft>
              <a:buSzPts val="1400"/>
              <a:buFont typeface="Arial"/>
              <a:buNone/>
              <a:defRPr sz="1800"/>
            </a:lvl5pPr>
            <a:lvl6pPr lvl="5" indent="0" rtl="0">
              <a:spcBef>
                <a:spcPts val="0"/>
              </a:spcBef>
              <a:spcAft>
                <a:spcPts val="0"/>
              </a:spcAft>
              <a:buSzPts val="1400"/>
              <a:buFont typeface="Arial"/>
              <a:buNone/>
              <a:defRPr sz="1800"/>
            </a:lvl6pPr>
            <a:lvl7pPr lvl="6" indent="0" rtl="0">
              <a:spcBef>
                <a:spcPts val="0"/>
              </a:spcBef>
              <a:spcAft>
                <a:spcPts val="0"/>
              </a:spcAft>
              <a:buSzPts val="1400"/>
              <a:buFont typeface="Arial"/>
              <a:buNone/>
              <a:defRPr sz="1800"/>
            </a:lvl7pPr>
            <a:lvl8pPr lvl="7" indent="0" rtl="0">
              <a:spcBef>
                <a:spcPts val="0"/>
              </a:spcBef>
              <a:spcAft>
                <a:spcPts val="0"/>
              </a:spcAft>
              <a:buSzPts val="1400"/>
              <a:buFont typeface="Arial"/>
              <a:buNone/>
              <a:defRPr sz="1800"/>
            </a:lvl8pPr>
            <a:lvl9pPr lvl="8" indent="0" rtl="0">
              <a:spcBef>
                <a:spcPts val="0"/>
              </a:spcBef>
              <a:spcAft>
                <a:spcPts val="0"/>
              </a:spcAft>
              <a:buSzPts val="1400"/>
              <a:buFont typeface="Arial"/>
              <a:buNone/>
              <a:defRPr sz="1800"/>
            </a:lvl9pPr>
          </a:lstStyle>
          <a:p>
            <a:endParaRPr/>
          </a:p>
        </p:txBody>
      </p:sp>
      <p:sp>
        <p:nvSpPr>
          <p:cNvPr id="63" name="Google Shape;63;p9"/>
          <p:cNvSpPr txBox="1">
            <a:spLocks noGrp="1"/>
          </p:cNvSpPr>
          <p:nvPr>
            <p:ph type="dt" idx="10"/>
          </p:nvPr>
        </p:nvSpPr>
        <p:spPr>
          <a:xfrm>
            <a:off x="457200" y="6944778"/>
            <a:ext cx="2133600" cy="304200"/>
          </a:xfrm>
          <a:prstGeom prst="rect">
            <a:avLst/>
          </a:prstGeom>
          <a:noFill/>
          <a:ln>
            <a:noFill/>
          </a:ln>
        </p:spPr>
        <p:txBody>
          <a:bodyPr spcFirstLastPara="1" wrap="square" lIns="91425" tIns="91425" rIns="91425" bIns="91425" anchor="t" anchorCtr="0">
            <a:noAutofit/>
          </a:bodyPr>
          <a:lstStyle>
            <a:lvl1pPr marL="0" marR="0" lvl="0"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64" name="Google Shape;64;p9"/>
          <p:cNvSpPr txBox="1">
            <a:spLocks noGrp="1"/>
          </p:cNvSpPr>
          <p:nvPr>
            <p:ph type="sldNum" idx="12"/>
          </p:nvPr>
        </p:nvSpPr>
        <p:spPr>
          <a:xfrm>
            <a:off x="6553200" y="5248689"/>
            <a:ext cx="2133600" cy="3042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65" name="Google Shape;65;p9"/>
          <p:cNvSpPr/>
          <p:nvPr/>
        </p:nvSpPr>
        <p:spPr>
          <a:xfrm>
            <a:off x="4145935" y="5052687"/>
            <a:ext cx="942300" cy="591900"/>
          </a:xfrm>
          <a:prstGeom prst="rect">
            <a:avLst/>
          </a:prstGeom>
          <a:solidFill>
            <a:schemeClr val="lt1"/>
          </a:solidFill>
          <a:ln w="9525" cap="flat" cmpd="sng">
            <a:solidFill>
              <a:srgbClr val="FFFFF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66" name="Google Shape;66;p9"/>
          <p:cNvSpPr/>
          <p:nvPr/>
        </p:nvSpPr>
        <p:spPr>
          <a:xfrm>
            <a:off x="0" y="3851189"/>
            <a:ext cx="9144000" cy="18639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arrange avatars">
  <p:cSld name="arrange avatars">
    <p:spTree>
      <p:nvGrpSpPr>
        <p:cNvPr id="1" name="Shape 67"/>
        <p:cNvGrpSpPr/>
        <p:nvPr/>
      </p:nvGrpSpPr>
      <p:grpSpPr>
        <a:xfrm>
          <a:off x="0" y="0"/>
          <a:ext cx="0" cy="0"/>
          <a:chOff x="0" y="0"/>
          <a:chExt cx="0" cy="0"/>
        </a:xfrm>
      </p:grpSpPr>
      <p:sp>
        <p:nvSpPr>
          <p:cNvPr id="68" name="Google Shape;68;p10"/>
          <p:cNvSpPr txBox="1">
            <a:spLocks noGrp="1"/>
          </p:cNvSpPr>
          <p:nvPr>
            <p:ph type="title"/>
          </p:nvPr>
        </p:nvSpPr>
        <p:spPr>
          <a:xfrm>
            <a:off x="447793" y="145247"/>
            <a:ext cx="6096000" cy="395699"/>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chemeClr val="dk1"/>
              </a:buClr>
              <a:buSzPts val="1400"/>
              <a:buFont typeface="Raleway"/>
              <a:buNone/>
              <a:defRPr sz="1400" b="1" i="0" u="none" strike="noStrike" cap="none">
                <a:solidFill>
                  <a:schemeClr val="dk1"/>
                </a:solidFill>
                <a:latin typeface="Raleway"/>
                <a:ea typeface="Raleway"/>
                <a:cs typeface="Raleway"/>
                <a:sym typeface="Raleway"/>
              </a:defRPr>
            </a:lvl1pPr>
            <a:lvl2pPr lvl="1" indent="0" rtl="0">
              <a:spcBef>
                <a:spcPts val="0"/>
              </a:spcBef>
              <a:spcAft>
                <a:spcPts val="0"/>
              </a:spcAft>
              <a:buSzPts val="1400"/>
              <a:buFont typeface="Arial"/>
              <a:buNone/>
              <a:defRPr sz="1800"/>
            </a:lvl2pPr>
            <a:lvl3pPr lvl="2" indent="0" rtl="0">
              <a:spcBef>
                <a:spcPts val="0"/>
              </a:spcBef>
              <a:spcAft>
                <a:spcPts val="0"/>
              </a:spcAft>
              <a:buSzPts val="1400"/>
              <a:buFont typeface="Arial"/>
              <a:buNone/>
              <a:defRPr sz="1800"/>
            </a:lvl3pPr>
            <a:lvl4pPr lvl="3" indent="0" rtl="0">
              <a:spcBef>
                <a:spcPts val="0"/>
              </a:spcBef>
              <a:spcAft>
                <a:spcPts val="0"/>
              </a:spcAft>
              <a:buSzPts val="1400"/>
              <a:buFont typeface="Arial"/>
              <a:buNone/>
              <a:defRPr sz="1800"/>
            </a:lvl4pPr>
            <a:lvl5pPr lvl="4" indent="0" rtl="0">
              <a:spcBef>
                <a:spcPts val="0"/>
              </a:spcBef>
              <a:spcAft>
                <a:spcPts val="0"/>
              </a:spcAft>
              <a:buSzPts val="1400"/>
              <a:buFont typeface="Arial"/>
              <a:buNone/>
              <a:defRPr sz="1800"/>
            </a:lvl5pPr>
            <a:lvl6pPr lvl="5" indent="0" rtl="0">
              <a:spcBef>
                <a:spcPts val="0"/>
              </a:spcBef>
              <a:spcAft>
                <a:spcPts val="0"/>
              </a:spcAft>
              <a:buSzPts val="1400"/>
              <a:buFont typeface="Arial"/>
              <a:buNone/>
              <a:defRPr sz="1800"/>
            </a:lvl6pPr>
            <a:lvl7pPr lvl="6" indent="0" rtl="0">
              <a:spcBef>
                <a:spcPts val="0"/>
              </a:spcBef>
              <a:spcAft>
                <a:spcPts val="0"/>
              </a:spcAft>
              <a:buSzPts val="1400"/>
              <a:buFont typeface="Arial"/>
              <a:buNone/>
              <a:defRPr sz="1800"/>
            </a:lvl7pPr>
            <a:lvl8pPr lvl="7" indent="0" rtl="0">
              <a:spcBef>
                <a:spcPts val="0"/>
              </a:spcBef>
              <a:spcAft>
                <a:spcPts val="0"/>
              </a:spcAft>
              <a:buSzPts val="1400"/>
              <a:buFont typeface="Arial"/>
              <a:buNone/>
              <a:defRPr sz="1800"/>
            </a:lvl8pPr>
            <a:lvl9pPr lvl="8" indent="0" rtl="0">
              <a:spcBef>
                <a:spcPts val="0"/>
              </a:spcBef>
              <a:spcAft>
                <a:spcPts val="0"/>
              </a:spcAft>
              <a:buSzPts val="1400"/>
              <a:buFont typeface="Arial"/>
              <a:buNone/>
              <a:defRPr sz="1800"/>
            </a:lvl9pPr>
          </a:lstStyle>
          <a:p>
            <a:endParaRPr/>
          </a:p>
        </p:txBody>
      </p:sp>
      <p:sp>
        <p:nvSpPr>
          <p:cNvPr id="69" name="Google Shape;69;p10"/>
          <p:cNvSpPr txBox="1">
            <a:spLocks noGrp="1"/>
          </p:cNvSpPr>
          <p:nvPr>
            <p:ph type="dt" idx="10"/>
          </p:nvPr>
        </p:nvSpPr>
        <p:spPr>
          <a:xfrm>
            <a:off x="457200" y="6944778"/>
            <a:ext cx="2133600" cy="304200"/>
          </a:xfrm>
          <a:prstGeom prst="rect">
            <a:avLst/>
          </a:prstGeom>
          <a:noFill/>
          <a:ln>
            <a:noFill/>
          </a:ln>
        </p:spPr>
        <p:txBody>
          <a:bodyPr spcFirstLastPara="1" wrap="square" lIns="91425" tIns="91425" rIns="91425" bIns="91425" anchor="t" anchorCtr="0">
            <a:noAutofit/>
          </a:bodyPr>
          <a:lstStyle>
            <a:lvl1pPr marL="0" marR="0" lvl="0"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70" name="Google Shape;70;p10"/>
          <p:cNvSpPr txBox="1">
            <a:spLocks noGrp="1"/>
          </p:cNvSpPr>
          <p:nvPr>
            <p:ph type="sldNum" idx="12"/>
          </p:nvPr>
        </p:nvSpPr>
        <p:spPr>
          <a:xfrm>
            <a:off x="6553200" y="5248689"/>
            <a:ext cx="2133600" cy="3042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71" name="Google Shape;71;p10"/>
          <p:cNvSpPr/>
          <p:nvPr/>
        </p:nvSpPr>
        <p:spPr>
          <a:xfrm>
            <a:off x="4145935" y="5052687"/>
            <a:ext cx="942300" cy="591900"/>
          </a:xfrm>
          <a:prstGeom prst="rect">
            <a:avLst/>
          </a:prstGeom>
          <a:solidFill>
            <a:schemeClr val="lt1"/>
          </a:solidFill>
          <a:ln w="9525" cap="flat" cmpd="sng">
            <a:solidFill>
              <a:srgbClr val="FFFFF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72" name="Google Shape;72;p10"/>
          <p:cNvGrpSpPr/>
          <p:nvPr/>
        </p:nvGrpSpPr>
        <p:grpSpPr>
          <a:xfrm>
            <a:off x="2415383" y="1232064"/>
            <a:ext cx="4453655" cy="3254508"/>
            <a:chOff x="2415382" y="1108869"/>
            <a:chExt cx="4453655" cy="2929086"/>
          </a:xfrm>
        </p:grpSpPr>
        <p:sp>
          <p:nvSpPr>
            <p:cNvPr id="73" name="Google Shape;73;p10"/>
            <p:cNvSpPr/>
            <p:nvPr/>
          </p:nvSpPr>
          <p:spPr>
            <a:xfrm>
              <a:off x="4546600" y="1994693"/>
              <a:ext cx="1246200" cy="565200"/>
            </a:xfrm>
            <a:custGeom>
              <a:avLst/>
              <a:gdLst/>
              <a:ahLst/>
              <a:cxnLst/>
              <a:rect l="l" t="t" r="r" b="b"/>
              <a:pathLst>
                <a:path w="120000" h="120000" extrusionOk="0">
                  <a:moveTo>
                    <a:pt x="48030" y="0"/>
                  </a:moveTo>
                  <a:cubicBezTo>
                    <a:pt x="21467" y="25568"/>
                    <a:pt x="13590" y="39204"/>
                    <a:pt x="10347" y="45340"/>
                  </a:cubicBezTo>
                  <a:cubicBezTo>
                    <a:pt x="5559" y="54886"/>
                    <a:pt x="2779" y="90000"/>
                    <a:pt x="0" y="120000"/>
                  </a:cubicBezTo>
                  <a:cubicBezTo>
                    <a:pt x="59922" y="120000"/>
                    <a:pt x="59922" y="120000"/>
                    <a:pt x="59922" y="120000"/>
                  </a:cubicBezTo>
                  <a:cubicBezTo>
                    <a:pt x="119999" y="120000"/>
                    <a:pt x="119999" y="120000"/>
                    <a:pt x="119999" y="120000"/>
                  </a:cubicBezTo>
                  <a:cubicBezTo>
                    <a:pt x="117065" y="90000"/>
                    <a:pt x="114440" y="54886"/>
                    <a:pt x="109652" y="45340"/>
                  </a:cubicBezTo>
                  <a:cubicBezTo>
                    <a:pt x="106409" y="39204"/>
                    <a:pt x="98841" y="25909"/>
                    <a:pt x="72277" y="340"/>
                  </a:cubicBezTo>
                  <a:cubicBezTo>
                    <a:pt x="48030" y="0"/>
                    <a:pt x="48030" y="0"/>
                    <a:pt x="48030" y="0"/>
                  </a:cubicBezTo>
                </a:path>
              </a:pathLst>
            </a:custGeom>
            <a:solidFill>
              <a:srgbClr val="FFDEC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74" name="Google Shape;74;p10"/>
            <p:cNvSpPr/>
            <p:nvPr/>
          </p:nvSpPr>
          <p:spPr>
            <a:xfrm>
              <a:off x="4546600" y="1994693"/>
              <a:ext cx="1246200" cy="565200"/>
            </a:xfrm>
            <a:custGeom>
              <a:avLst/>
              <a:gdLst/>
              <a:ahLst/>
              <a:cxnLst/>
              <a:rect l="l" t="t" r="r" b="b"/>
              <a:pathLst>
                <a:path w="120000" h="120000" extrusionOk="0">
                  <a:moveTo>
                    <a:pt x="48030" y="0"/>
                  </a:moveTo>
                  <a:cubicBezTo>
                    <a:pt x="21467" y="25568"/>
                    <a:pt x="13590" y="39204"/>
                    <a:pt x="10347" y="45340"/>
                  </a:cubicBezTo>
                  <a:cubicBezTo>
                    <a:pt x="5559" y="54886"/>
                    <a:pt x="2779" y="90000"/>
                    <a:pt x="0" y="120000"/>
                  </a:cubicBezTo>
                  <a:cubicBezTo>
                    <a:pt x="59922" y="120000"/>
                    <a:pt x="59922" y="120000"/>
                    <a:pt x="59922" y="120000"/>
                  </a:cubicBezTo>
                  <a:cubicBezTo>
                    <a:pt x="119999" y="120000"/>
                    <a:pt x="119999" y="120000"/>
                    <a:pt x="119999" y="120000"/>
                  </a:cubicBezTo>
                  <a:cubicBezTo>
                    <a:pt x="117065" y="90000"/>
                    <a:pt x="114440" y="54886"/>
                    <a:pt x="109652" y="45340"/>
                  </a:cubicBezTo>
                  <a:cubicBezTo>
                    <a:pt x="106409" y="39204"/>
                    <a:pt x="98841" y="25909"/>
                    <a:pt x="72277" y="340"/>
                  </a:cubicBezTo>
                  <a:cubicBezTo>
                    <a:pt x="48030" y="0"/>
                    <a:pt x="48030" y="0"/>
                    <a:pt x="48030" y="0"/>
                  </a:cubicBezTo>
                </a:path>
              </a:pathLst>
            </a:custGeom>
            <a:solidFill>
              <a:srgbClr val="33333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75" name="Google Shape;75;p10"/>
            <p:cNvSpPr/>
            <p:nvPr/>
          </p:nvSpPr>
          <p:spPr>
            <a:xfrm>
              <a:off x="5035550" y="1588294"/>
              <a:ext cx="268200" cy="560400"/>
            </a:xfrm>
            <a:custGeom>
              <a:avLst/>
              <a:gdLst/>
              <a:ahLst/>
              <a:cxnLst/>
              <a:rect l="l" t="t" r="r" b="b"/>
              <a:pathLst>
                <a:path w="120000" h="120000" extrusionOk="0">
                  <a:moveTo>
                    <a:pt x="0" y="35071"/>
                  </a:moveTo>
                  <a:cubicBezTo>
                    <a:pt x="0" y="79083"/>
                    <a:pt x="0" y="79083"/>
                    <a:pt x="0" y="79083"/>
                  </a:cubicBezTo>
                  <a:cubicBezTo>
                    <a:pt x="0" y="100744"/>
                    <a:pt x="0" y="100744"/>
                    <a:pt x="0" y="100744"/>
                  </a:cubicBezTo>
                  <a:cubicBezTo>
                    <a:pt x="33053" y="119312"/>
                    <a:pt x="86946" y="120000"/>
                    <a:pt x="120000" y="100744"/>
                  </a:cubicBezTo>
                  <a:cubicBezTo>
                    <a:pt x="120000" y="79083"/>
                    <a:pt x="120000" y="79083"/>
                    <a:pt x="120000" y="79083"/>
                  </a:cubicBezTo>
                  <a:cubicBezTo>
                    <a:pt x="120000" y="35071"/>
                    <a:pt x="120000" y="35071"/>
                    <a:pt x="120000" y="35071"/>
                  </a:cubicBezTo>
                  <a:cubicBezTo>
                    <a:pt x="120000" y="0"/>
                    <a:pt x="0" y="0"/>
                    <a:pt x="0" y="35071"/>
                  </a:cubicBezTo>
                </a:path>
              </a:pathLst>
            </a:custGeom>
            <a:solidFill>
              <a:srgbClr val="F6C89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76" name="Google Shape;76;p10"/>
            <p:cNvSpPr/>
            <p:nvPr/>
          </p:nvSpPr>
          <p:spPr>
            <a:xfrm>
              <a:off x="4859337" y="1553369"/>
              <a:ext cx="112800" cy="163500"/>
            </a:xfrm>
            <a:custGeom>
              <a:avLst/>
              <a:gdLst/>
              <a:ahLst/>
              <a:cxnLst/>
              <a:rect l="l" t="t" r="r" b="b"/>
              <a:pathLst>
                <a:path w="120000" h="120000" extrusionOk="0">
                  <a:moveTo>
                    <a:pt x="34285" y="5882"/>
                  </a:moveTo>
                  <a:cubicBezTo>
                    <a:pt x="58285" y="0"/>
                    <a:pt x="90857" y="20000"/>
                    <a:pt x="104571" y="49411"/>
                  </a:cubicBezTo>
                  <a:cubicBezTo>
                    <a:pt x="120000" y="78823"/>
                    <a:pt x="111428" y="108235"/>
                    <a:pt x="85714" y="114117"/>
                  </a:cubicBezTo>
                  <a:cubicBezTo>
                    <a:pt x="60000" y="120000"/>
                    <a:pt x="29142" y="100000"/>
                    <a:pt x="13714" y="70588"/>
                  </a:cubicBezTo>
                  <a:cubicBezTo>
                    <a:pt x="0" y="40000"/>
                    <a:pt x="8571" y="11764"/>
                    <a:pt x="34285" y="5882"/>
                  </a:cubicBezTo>
                  <a:close/>
                </a:path>
              </a:pathLst>
            </a:custGeom>
            <a:solidFill>
              <a:srgbClr val="F6C89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77" name="Google Shape;77;p10"/>
            <p:cNvSpPr/>
            <p:nvPr/>
          </p:nvSpPr>
          <p:spPr>
            <a:xfrm>
              <a:off x="5365750" y="1553369"/>
              <a:ext cx="112800" cy="163500"/>
            </a:xfrm>
            <a:custGeom>
              <a:avLst/>
              <a:gdLst/>
              <a:ahLst/>
              <a:cxnLst/>
              <a:rect l="l" t="t" r="r" b="b"/>
              <a:pathLst>
                <a:path w="120000" h="120000" extrusionOk="0">
                  <a:moveTo>
                    <a:pt x="87428" y="5882"/>
                  </a:moveTo>
                  <a:cubicBezTo>
                    <a:pt x="61714" y="0"/>
                    <a:pt x="29142" y="20000"/>
                    <a:pt x="15428" y="49411"/>
                  </a:cubicBezTo>
                  <a:cubicBezTo>
                    <a:pt x="0" y="78823"/>
                    <a:pt x="10285" y="108235"/>
                    <a:pt x="34285" y="114117"/>
                  </a:cubicBezTo>
                  <a:cubicBezTo>
                    <a:pt x="60000" y="120000"/>
                    <a:pt x="92571" y="100000"/>
                    <a:pt x="106285" y="70588"/>
                  </a:cubicBezTo>
                  <a:cubicBezTo>
                    <a:pt x="120000" y="40000"/>
                    <a:pt x="111428" y="11764"/>
                    <a:pt x="87428" y="5882"/>
                  </a:cubicBezTo>
                  <a:close/>
                </a:path>
              </a:pathLst>
            </a:custGeom>
            <a:solidFill>
              <a:srgbClr val="F6C89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78" name="Google Shape;78;p10"/>
            <p:cNvSpPr/>
            <p:nvPr/>
          </p:nvSpPr>
          <p:spPr>
            <a:xfrm>
              <a:off x="5024437" y="1958182"/>
              <a:ext cx="146100" cy="282600"/>
            </a:xfrm>
            <a:custGeom>
              <a:avLst/>
              <a:gdLst/>
              <a:ahLst/>
              <a:cxnLst/>
              <a:rect l="l" t="t" r="r" b="b"/>
              <a:pathLst>
                <a:path w="120000" h="120000" extrusionOk="0">
                  <a:moveTo>
                    <a:pt x="9130" y="0"/>
                  </a:moveTo>
                  <a:lnTo>
                    <a:pt x="0" y="18876"/>
                  </a:lnTo>
                  <a:lnTo>
                    <a:pt x="26086" y="120000"/>
                  </a:lnTo>
                  <a:lnTo>
                    <a:pt x="120000" y="70786"/>
                  </a:lnTo>
                  <a:lnTo>
                    <a:pt x="9130"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79" name="Google Shape;79;p10"/>
            <p:cNvSpPr/>
            <p:nvPr/>
          </p:nvSpPr>
          <p:spPr>
            <a:xfrm>
              <a:off x="5024437" y="1958182"/>
              <a:ext cx="146100" cy="282600"/>
            </a:xfrm>
            <a:custGeom>
              <a:avLst/>
              <a:gdLst/>
              <a:ahLst/>
              <a:cxnLst/>
              <a:rect l="l" t="t" r="r" b="b"/>
              <a:pathLst>
                <a:path w="120000" h="120000" extrusionOk="0">
                  <a:moveTo>
                    <a:pt x="9130" y="0"/>
                  </a:moveTo>
                  <a:lnTo>
                    <a:pt x="0" y="18876"/>
                  </a:lnTo>
                  <a:lnTo>
                    <a:pt x="26086" y="120000"/>
                  </a:lnTo>
                  <a:lnTo>
                    <a:pt x="120000" y="70786"/>
                  </a:lnTo>
                  <a:lnTo>
                    <a:pt x="913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80" name="Google Shape;80;p10"/>
            <p:cNvSpPr/>
            <p:nvPr/>
          </p:nvSpPr>
          <p:spPr>
            <a:xfrm>
              <a:off x="5035550" y="1902618"/>
              <a:ext cx="268200" cy="92100"/>
            </a:xfrm>
            <a:custGeom>
              <a:avLst/>
              <a:gdLst/>
              <a:ahLst/>
              <a:cxnLst/>
              <a:rect l="l" t="t" r="r" b="b"/>
              <a:pathLst>
                <a:path w="120000" h="120000" extrusionOk="0">
                  <a:moveTo>
                    <a:pt x="0" y="0"/>
                  </a:moveTo>
                  <a:cubicBezTo>
                    <a:pt x="0" y="12413"/>
                    <a:pt x="0" y="12413"/>
                    <a:pt x="0" y="12413"/>
                  </a:cubicBezTo>
                  <a:cubicBezTo>
                    <a:pt x="0" y="12413"/>
                    <a:pt x="30898" y="115862"/>
                    <a:pt x="59640" y="120000"/>
                  </a:cubicBezTo>
                  <a:cubicBezTo>
                    <a:pt x="60359" y="120000"/>
                    <a:pt x="61077" y="120000"/>
                    <a:pt x="61077" y="120000"/>
                  </a:cubicBezTo>
                  <a:cubicBezTo>
                    <a:pt x="89820" y="120000"/>
                    <a:pt x="120000" y="18620"/>
                    <a:pt x="120000" y="18620"/>
                  </a:cubicBezTo>
                  <a:cubicBezTo>
                    <a:pt x="120000" y="0"/>
                    <a:pt x="120000" y="0"/>
                    <a:pt x="120000" y="0"/>
                  </a:cubicBezTo>
                  <a:cubicBezTo>
                    <a:pt x="0" y="0"/>
                    <a:pt x="0" y="0"/>
                    <a:pt x="0" y="0"/>
                  </a:cubicBezTo>
                </a:path>
              </a:pathLst>
            </a:custGeom>
            <a:solidFill>
              <a:srgbClr val="C5A07E"/>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81" name="Google Shape;81;p10"/>
            <p:cNvSpPr/>
            <p:nvPr/>
          </p:nvSpPr>
          <p:spPr>
            <a:xfrm>
              <a:off x="4757737" y="1205707"/>
              <a:ext cx="823800" cy="758700"/>
            </a:xfrm>
            <a:custGeom>
              <a:avLst/>
              <a:gdLst/>
              <a:ahLst/>
              <a:cxnLst/>
              <a:rect l="l" t="t" r="r" b="b"/>
              <a:pathLst>
                <a:path w="120000" h="120000" extrusionOk="0">
                  <a:moveTo>
                    <a:pt x="60116" y="0"/>
                  </a:moveTo>
                  <a:cubicBezTo>
                    <a:pt x="0" y="0"/>
                    <a:pt x="22923" y="89048"/>
                    <a:pt x="26900" y="95898"/>
                  </a:cubicBezTo>
                  <a:cubicBezTo>
                    <a:pt x="31345" y="103509"/>
                    <a:pt x="50292" y="120000"/>
                    <a:pt x="60116" y="120000"/>
                  </a:cubicBezTo>
                  <a:cubicBezTo>
                    <a:pt x="69707" y="120000"/>
                    <a:pt x="88888" y="103509"/>
                    <a:pt x="93099" y="95898"/>
                  </a:cubicBezTo>
                  <a:cubicBezTo>
                    <a:pt x="97076" y="89048"/>
                    <a:pt x="120000" y="0"/>
                    <a:pt x="60116" y="0"/>
                  </a:cubicBezTo>
                  <a:close/>
                </a:path>
              </a:pathLst>
            </a:custGeom>
            <a:solidFill>
              <a:srgbClr val="F6C89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82" name="Google Shape;82;p10"/>
            <p:cNvSpPr/>
            <p:nvPr/>
          </p:nvSpPr>
          <p:spPr>
            <a:xfrm>
              <a:off x="4810125" y="1158082"/>
              <a:ext cx="673200" cy="517500"/>
            </a:xfrm>
            <a:custGeom>
              <a:avLst/>
              <a:gdLst/>
              <a:ahLst/>
              <a:cxnLst/>
              <a:rect l="l" t="t" r="r" b="b"/>
              <a:pathLst>
                <a:path w="120000" h="120000" extrusionOk="0">
                  <a:moveTo>
                    <a:pt x="116285" y="100248"/>
                  </a:moveTo>
                  <a:cubicBezTo>
                    <a:pt x="120000" y="76024"/>
                    <a:pt x="117428" y="19378"/>
                    <a:pt x="103142" y="21242"/>
                  </a:cubicBezTo>
                  <a:cubicBezTo>
                    <a:pt x="89428" y="3354"/>
                    <a:pt x="42571" y="0"/>
                    <a:pt x="29428" y="19378"/>
                  </a:cubicBezTo>
                  <a:cubicBezTo>
                    <a:pt x="0" y="26832"/>
                    <a:pt x="13714" y="100621"/>
                    <a:pt x="13714" y="100621"/>
                  </a:cubicBezTo>
                  <a:cubicBezTo>
                    <a:pt x="14571" y="108074"/>
                    <a:pt x="16000" y="114409"/>
                    <a:pt x="17142" y="120000"/>
                  </a:cubicBezTo>
                  <a:cubicBezTo>
                    <a:pt x="19142" y="120000"/>
                    <a:pt x="21142" y="119627"/>
                    <a:pt x="23142" y="119627"/>
                  </a:cubicBezTo>
                  <a:cubicBezTo>
                    <a:pt x="21142" y="114409"/>
                    <a:pt x="19142" y="109192"/>
                    <a:pt x="18571" y="105465"/>
                  </a:cubicBezTo>
                  <a:cubicBezTo>
                    <a:pt x="18285" y="103229"/>
                    <a:pt x="17428" y="95403"/>
                    <a:pt x="17428" y="93540"/>
                  </a:cubicBezTo>
                  <a:cubicBezTo>
                    <a:pt x="17714" y="80124"/>
                    <a:pt x="25142" y="41366"/>
                    <a:pt x="38000" y="38385"/>
                  </a:cubicBezTo>
                  <a:cubicBezTo>
                    <a:pt x="42857" y="37267"/>
                    <a:pt x="55142" y="51801"/>
                    <a:pt x="63428" y="51801"/>
                  </a:cubicBezTo>
                  <a:cubicBezTo>
                    <a:pt x="71714" y="51428"/>
                    <a:pt x="82571" y="36894"/>
                    <a:pt x="88000" y="37639"/>
                  </a:cubicBezTo>
                  <a:cubicBezTo>
                    <a:pt x="101428" y="40248"/>
                    <a:pt x="112571" y="75652"/>
                    <a:pt x="112285" y="92795"/>
                  </a:cubicBezTo>
                  <a:cubicBezTo>
                    <a:pt x="112285" y="95031"/>
                    <a:pt x="110285" y="108447"/>
                    <a:pt x="107142" y="117763"/>
                  </a:cubicBezTo>
                  <a:cubicBezTo>
                    <a:pt x="109142" y="117391"/>
                    <a:pt x="111428" y="117391"/>
                    <a:pt x="113428" y="117018"/>
                  </a:cubicBezTo>
                  <a:cubicBezTo>
                    <a:pt x="114571" y="112173"/>
                    <a:pt x="115428" y="106583"/>
                    <a:pt x="116285" y="100248"/>
                  </a:cubicBezTo>
                  <a:close/>
                </a:path>
              </a:pathLst>
            </a:custGeom>
            <a:solidFill>
              <a:srgbClr val="80604A"/>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83" name="Google Shape;83;p10"/>
            <p:cNvSpPr/>
            <p:nvPr/>
          </p:nvSpPr>
          <p:spPr>
            <a:xfrm>
              <a:off x="5170487" y="1958182"/>
              <a:ext cx="142800" cy="284100"/>
            </a:xfrm>
            <a:custGeom>
              <a:avLst/>
              <a:gdLst/>
              <a:ahLst/>
              <a:cxnLst/>
              <a:rect l="l" t="t" r="r" b="b"/>
              <a:pathLst>
                <a:path w="120000" h="120000" extrusionOk="0">
                  <a:moveTo>
                    <a:pt x="112000" y="0"/>
                  </a:moveTo>
                  <a:lnTo>
                    <a:pt x="120000" y="18770"/>
                  </a:lnTo>
                  <a:lnTo>
                    <a:pt x="93333" y="120000"/>
                  </a:lnTo>
                  <a:lnTo>
                    <a:pt x="0" y="70391"/>
                  </a:lnTo>
                  <a:lnTo>
                    <a:pt x="112000"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84" name="Google Shape;84;p10"/>
            <p:cNvSpPr/>
            <p:nvPr/>
          </p:nvSpPr>
          <p:spPr>
            <a:xfrm>
              <a:off x="5170487" y="1958182"/>
              <a:ext cx="142800" cy="284100"/>
            </a:xfrm>
            <a:custGeom>
              <a:avLst/>
              <a:gdLst/>
              <a:ahLst/>
              <a:cxnLst/>
              <a:rect l="l" t="t" r="r" b="b"/>
              <a:pathLst>
                <a:path w="120000" h="120000" extrusionOk="0">
                  <a:moveTo>
                    <a:pt x="112000" y="0"/>
                  </a:moveTo>
                  <a:lnTo>
                    <a:pt x="120000" y="18770"/>
                  </a:lnTo>
                  <a:lnTo>
                    <a:pt x="93333" y="120000"/>
                  </a:lnTo>
                  <a:lnTo>
                    <a:pt x="0" y="70391"/>
                  </a:lnTo>
                  <a:lnTo>
                    <a:pt x="11200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85" name="Google Shape;85;p10"/>
            <p:cNvSpPr/>
            <p:nvPr/>
          </p:nvSpPr>
          <p:spPr>
            <a:xfrm>
              <a:off x="5170487" y="2124868"/>
              <a:ext cx="0" cy="0"/>
            </a:xfrm>
            <a:custGeom>
              <a:avLst/>
              <a:gdLst/>
              <a:ahLst/>
              <a:cxnLst/>
              <a:rect l="l" t="t" r="r" b="b"/>
              <a:pathLst>
                <a:path w="120000" h="120000" extrusionOk="0">
                  <a:moveTo>
                    <a:pt x="0" y="0"/>
                  </a:moveTo>
                  <a:lnTo>
                    <a:pt x="0" y="0"/>
                  </a:lnTo>
                  <a:lnTo>
                    <a:pt x="0" y="0"/>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86" name="Google Shape;86;p10"/>
            <p:cNvSpPr/>
            <p:nvPr/>
          </p:nvSpPr>
          <p:spPr>
            <a:xfrm>
              <a:off x="5170487" y="2124868"/>
              <a:ext cx="0" cy="0"/>
            </a:xfrm>
            <a:custGeom>
              <a:avLst/>
              <a:gdLst/>
              <a:ahLst/>
              <a:cxnLst/>
              <a:rect l="l" t="t" r="r" b="b"/>
              <a:pathLst>
                <a:path w="120000" h="120000" extrusionOk="0">
                  <a:moveTo>
                    <a:pt x="0" y="0"/>
                  </a:moveTo>
                  <a:lnTo>
                    <a:pt x="0" y="0"/>
                  </a:lnTo>
                  <a:lnTo>
                    <a:pt x="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87" name="Google Shape;87;p10"/>
            <p:cNvSpPr/>
            <p:nvPr/>
          </p:nvSpPr>
          <p:spPr>
            <a:xfrm>
              <a:off x="5035550" y="1953418"/>
              <a:ext cx="268200" cy="171300"/>
            </a:xfrm>
            <a:custGeom>
              <a:avLst/>
              <a:gdLst/>
              <a:ahLst/>
              <a:cxnLst/>
              <a:rect l="l" t="t" r="r" b="b"/>
              <a:pathLst>
                <a:path w="120000" h="120000" extrusionOk="0">
                  <a:moveTo>
                    <a:pt x="120000" y="0"/>
                  </a:moveTo>
                  <a:lnTo>
                    <a:pt x="60355" y="116666"/>
                  </a:lnTo>
                  <a:lnTo>
                    <a:pt x="0" y="0"/>
                  </a:lnTo>
                  <a:lnTo>
                    <a:pt x="0" y="3333"/>
                  </a:lnTo>
                  <a:lnTo>
                    <a:pt x="60355" y="120000"/>
                  </a:lnTo>
                  <a:lnTo>
                    <a:pt x="60355" y="120000"/>
                  </a:lnTo>
                  <a:lnTo>
                    <a:pt x="120000" y="3333"/>
                  </a:lnTo>
                  <a:lnTo>
                    <a:pt x="120000" y="0"/>
                  </a:lnTo>
                  <a:close/>
                </a:path>
              </a:pathLst>
            </a:custGeom>
            <a:solidFill>
              <a:srgbClr val="E9BE9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88" name="Google Shape;88;p10"/>
            <p:cNvSpPr/>
            <p:nvPr/>
          </p:nvSpPr>
          <p:spPr>
            <a:xfrm>
              <a:off x="5035550" y="1953418"/>
              <a:ext cx="268200" cy="171300"/>
            </a:xfrm>
            <a:custGeom>
              <a:avLst/>
              <a:gdLst/>
              <a:ahLst/>
              <a:cxnLst/>
              <a:rect l="l" t="t" r="r" b="b"/>
              <a:pathLst>
                <a:path w="120000" h="120000" extrusionOk="0">
                  <a:moveTo>
                    <a:pt x="120000" y="0"/>
                  </a:moveTo>
                  <a:lnTo>
                    <a:pt x="60355" y="116666"/>
                  </a:lnTo>
                  <a:lnTo>
                    <a:pt x="0" y="0"/>
                  </a:lnTo>
                  <a:lnTo>
                    <a:pt x="0" y="3333"/>
                  </a:lnTo>
                  <a:lnTo>
                    <a:pt x="60355" y="120000"/>
                  </a:lnTo>
                  <a:lnTo>
                    <a:pt x="60355" y="120000"/>
                  </a:lnTo>
                  <a:lnTo>
                    <a:pt x="120000" y="3333"/>
                  </a:lnTo>
                  <a:lnTo>
                    <a:pt x="12000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89" name="Google Shape;89;p10"/>
            <p:cNvSpPr/>
            <p:nvPr/>
          </p:nvSpPr>
          <p:spPr>
            <a:xfrm>
              <a:off x="5145087" y="2237582"/>
              <a:ext cx="49200" cy="1500"/>
            </a:xfrm>
            <a:prstGeom prst="rect">
              <a:avLst/>
            </a:prstGeom>
            <a:solidFill>
              <a:srgbClr val="2E2E2E"/>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90" name="Google Shape;90;p10"/>
            <p:cNvSpPr/>
            <p:nvPr/>
          </p:nvSpPr>
          <p:spPr>
            <a:xfrm>
              <a:off x="5145087" y="2237582"/>
              <a:ext cx="49200" cy="1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91" name="Google Shape;91;p10"/>
            <p:cNvSpPr/>
            <p:nvPr/>
          </p:nvSpPr>
          <p:spPr>
            <a:xfrm>
              <a:off x="5011737" y="1745457"/>
              <a:ext cx="315900" cy="45900"/>
            </a:xfrm>
            <a:custGeom>
              <a:avLst/>
              <a:gdLst/>
              <a:ahLst/>
              <a:cxnLst/>
              <a:rect l="l" t="t" r="r" b="b"/>
              <a:pathLst>
                <a:path w="120000" h="120000" extrusionOk="0">
                  <a:moveTo>
                    <a:pt x="63959" y="0"/>
                  </a:moveTo>
                  <a:cubicBezTo>
                    <a:pt x="61522" y="0"/>
                    <a:pt x="60304" y="20689"/>
                    <a:pt x="60304" y="20689"/>
                  </a:cubicBezTo>
                  <a:cubicBezTo>
                    <a:pt x="60304" y="20689"/>
                    <a:pt x="58477" y="0"/>
                    <a:pt x="56040" y="0"/>
                  </a:cubicBezTo>
                  <a:cubicBezTo>
                    <a:pt x="47512" y="0"/>
                    <a:pt x="10355" y="24827"/>
                    <a:pt x="0" y="120000"/>
                  </a:cubicBezTo>
                  <a:cubicBezTo>
                    <a:pt x="0" y="120000"/>
                    <a:pt x="51776" y="111724"/>
                    <a:pt x="54822" y="107586"/>
                  </a:cubicBezTo>
                  <a:cubicBezTo>
                    <a:pt x="57258" y="99310"/>
                    <a:pt x="60304" y="62068"/>
                    <a:pt x="60304" y="62068"/>
                  </a:cubicBezTo>
                  <a:cubicBezTo>
                    <a:pt x="60304" y="62068"/>
                    <a:pt x="62741" y="99310"/>
                    <a:pt x="65177" y="107586"/>
                  </a:cubicBezTo>
                  <a:cubicBezTo>
                    <a:pt x="68223" y="111724"/>
                    <a:pt x="120000" y="120000"/>
                    <a:pt x="120000" y="120000"/>
                  </a:cubicBezTo>
                  <a:cubicBezTo>
                    <a:pt x="109644" y="24827"/>
                    <a:pt x="73096" y="0"/>
                    <a:pt x="63959" y="0"/>
                  </a:cubicBezTo>
                  <a:close/>
                </a:path>
              </a:pathLst>
            </a:custGeom>
            <a:solidFill>
              <a:srgbClr val="80604A"/>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92" name="Google Shape;92;p10"/>
            <p:cNvSpPr/>
            <p:nvPr/>
          </p:nvSpPr>
          <p:spPr>
            <a:xfrm>
              <a:off x="3454400" y="1994693"/>
              <a:ext cx="1247700" cy="565200"/>
            </a:xfrm>
            <a:custGeom>
              <a:avLst/>
              <a:gdLst/>
              <a:ahLst/>
              <a:cxnLst/>
              <a:rect l="l" t="t" r="r" b="b"/>
              <a:pathLst>
                <a:path w="120000" h="120000" extrusionOk="0">
                  <a:moveTo>
                    <a:pt x="48030" y="0"/>
                  </a:moveTo>
                  <a:cubicBezTo>
                    <a:pt x="21467" y="25568"/>
                    <a:pt x="13590" y="39204"/>
                    <a:pt x="10347" y="45340"/>
                  </a:cubicBezTo>
                  <a:cubicBezTo>
                    <a:pt x="5559" y="54886"/>
                    <a:pt x="2779" y="90000"/>
                    <a:pt x="0" y="120000"/>
                  </a:cubicBezTo>
                  <a:cubicBezTo>
                    <a:pt x="59922" y="120000"/>
                    <a:pt x="59922" y="120000"/>
                    <a:pt x="59922" y="120000"/>
                  </a:cubicBezTo>
                  <a:cubicBezTo>
                    <a:pt x="119999" y="120000"/>
                    <a:pt x="119999" y="120000"/>
                    <a:pt x="119999" y="120000"/>
                  </a:cubicBezTo>
                  <a:cubicBezTo>
                    <a:pt x="117065" y="90000"/>
                    <a:pt x="114440" y="54886"/>
                    <a:pt x="109652" y="45340"/>
                  </a:cubicBezTo>
                  <a:cubicBezTo>
                    <a:pt x="106409" y="39204"/>
                    <a:pt x="98841" y="25909"/>
                    <a:pt x="72277" y="340"/>
                  </a:cubicBezTo>
                  <a:cubicBezTo>
                    <a:pt x="48030" y="0"/>
                    <a:pt x="48030" y="0"/>
                    <a:pt x="48030" y="0"/>
                  </a:cubicBezTo>
                </a:path>
              </a:pathLst>
            </a:custGeom>
            <a:solidFill>
              <a:srgbClr val="FFDEC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93" name="Google Shape;93;p10"/>
            <p:cNvSpPr/>
            <p:nvPr/>
          </p:nvSpPr>
          <p:spPr>
            <a:xfrm>
              <a:off x="3454400" y="1994693"/>
              <a:ext cx="1247700" cy="565200"/>
            </a:xfrm>
            <a:custGeom>
              <a:avLst/>
              <a:gdLst/>
              <a:ahLst/>
              <a:cxnLst/>
              <a:rect l="l" t="t" r="r" b="b"/>
              <a:pathLst>
                <a:path w="120000" h="120000" extrusionOk="0">
                  <a:moveTo>
                    <a:pt x="48030" y="0"/>
                  </a:moveTo>
                  <a:cubicBezTo>
                    <a:pt x="21467" y="25568"/>
                    <a:pt x="13590" y="39204"/>
                    <a:pt x="10347" y="45340"/>
                  </a:cubicBezTo>
                  <a:cubicBezTo>
                    <a:pt x="5559" y="54886"/>
                    <a:pt x="2779" y="90000"/>
                    <a:pt x="0" y="120000"/>
                  </a:cubicBezTo>
                  <a:cubicBezTo>
                    <a:pt x="59922" y="120000"/>
                    <a:pt x="59922" y="120000"/>
                    <a:pt x="59922" y="120000"/>
                  </a:cubicBezTo>
                  <a:cubicBezTo>
                    <a:pt x="119999" y="120000"/>
                    <a:pt x="119999" y="120000"/>
                    <a:pt x="119999" y="120000"/>
                  </a:cubicBezTo>
                  <a:cubicBezTo>
                    <a:pt x="117065" y="90000"/>
                    <a:pt x="114440" y="54886"/>
                    <a:pt x="109652" y="45340"/>
                  </a:cubicBezTo>
                  <a:cubicBezTo>
                    <a:pt x="106409" y="39204"/>
                    <a:pt x="98841" y="25909"/>
                    <a:pt x="72277" y="340"/>
                  </a:cubicBezTo>
                  <a:cubicBezTo>
                    <a:pt x="48030" y="0"/>
                    <a:pt x="48030" y="0"/>
                    <a:pt x="48030" y="0"/>
                  </a:cubicBezTo>
                </a:path>
              </a:pathLst>
            </a:custGeom>
            <a:solidFill>
              <a:srgbClr val="C9383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94" name="Google Shape;94;p10"/>
            <p:cNvSpPr/>
            <p:nvPr/>
          </p:nvSpPr>
          <p:spPr>
            <a:xfrm>
              <a:off x="3944937" y="1588294"/>
              <a:ext cx="266700" cy="560400"/>
            </a:xfrm>
            <a:custGeom>
              <a:avLst/>
              <a:gdLst/>
              <a:ahLst/>
              <a:cxnLst/>
              <a:rect l="l" t="t" r="r" b="b"/>
              <a:pathLst>
                <a:path w="120000" h="120000" extrusionOk="0">
                  <a:moveTo>
                    <a:pt x="0" y="35071"/>
                  </a:moveTo>
                  <a:cubicBezTo>
                    <a:pt x="0" y="79083"/>
                    <a:pt x="0" y="79083"/>
                    <a:pt x="0" y="79083"/>
                  </a:cubicBezTo>
                  <a:cubicBezTo>
                    <a:pt x="0" y="100744"/>
                    <a:pt x="0" y="100744"/>
                    <a:pt x="0" y="100744"/>
                  </a:cubicBezTo>
                  <a:cubicBezTo>
                    <a:pt x="33053" y="119312"/>
                    <a:pt x="86946" y="120000"/>
                    <a:pt x="120000" y="100744"/>
                  </a:cubicBezTo>
                  <a:cubicBezTo>
                    <a:pt x="120000" y="79083"/>
                    <a:pt x="120000" y="79083"/>
                    <a:pt x="120000" y="79083"/>
                  </a:cubicBezTo>
                  <a:cubicBezTo>
                    <a:pt x="120000" y="35071"/>
                    <a:pt x="120000" y="35071"/>
                    <a:pt x="120000" y="35071"/>
                  </a:cubicBezTo>
                  <a:cubicBezTo>
                    <a:pt x="120000" y="0"/>
                    <a:pt x="0" y="0"/>
                    <a:pt x="0" y="35071"/>
                  </a:cubicBezTo>
                </a:path>
              </a:pathLst>
            </a:custGeom>
            <a:solidFill>
              <a:srgbClr val="F6D1A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95" name="Google Shape;95;p10"/>
            <p:cNvSpPr/>
            <p:nvPr/>
          </p:nvSpPr>
          <p:spPr>
            <a:xfrm>
              <a:off x="3767137" y="1553369"/>
              <a:ext cx="112800" cy="163500"/>
            </a:xfrm>
            <a:custGeom>
              <a:avLst/>
              <a:gdLst/>
              <a:ahLst/>
              <a:cxnLst/>
              <a:rect l="l" t="t" r="r" b="b"/>
              <a:pathLst>
                <a:path w="120000" h="120000" extrusionOk="0">
                  <a:moveTo>
                    <a:pt x="34285" y="5882"/>
                  </a:moveTo>
                  <a:cubicBezTo>
                    <a:pt x="58285" y="0"/>
                    <a:pt x="90857" y="20000"/>
                    <a:pt x="104571" y="49411"/>
                  </a:cubicBezTo>
                  <a:cubicBezTo>
                    <a:pt x="120000" y="78823"/>
                    <a:pt x="111428" y="108235"/>
                    <a:pt x="85714" y="114117"/>
                  </a:cubicBezTo>
                  <a:cubicBezTo>
                    <a:pt x="60000" y="120000"/>
                    <a:pt x="29142" y="100000"/>
                    <a:pt x="13714" y="70588"/>
                  </a:cubicBezTo>
                  <a:cubicBezTo>
                    <a:pt x="0" y="40000"/>
                    <a:pt x="8571" y="11764"/>
                    <a:pt x="34285" y="5882"/>
                  </a:cubicBezTo>
                  <a:close/>
                </a:path>
              </a:pathLst>
            </a:custGeom>
            <a:solidFill>
              <a:srgbClr val="F6D1A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96" name="Google Shape;96;p10"/>
            <p:cNvSpPr/>
            <p:nvPr/>
          </p:nvSpPr>
          <p:spPr>
            <a:xfrm>
              <a:off x="4275137" y="1553369"/>
              <a:ext cx="112800" cy="163500"/>
            </a:xfrm>
            <a:custGeom>
              <a:avLst/>
              <a:gdLst/>
              <a:ahLst/>
              <a:cxnLst/>
              <a:rect l="l" t="t" r="r" b="b"/>
              <a:pathLst>
                <a:path w="120000" h="120000" extrusionOk="0">
                  <a:moveTo>
                    <a:pt x="87428" y="5882"/>
                  </a:moveTo>
                  <a:cubicBezTo>
                    <a:pt x="61714" y="0"/>
                    <a:pt x="29142" y="20000"/>
                    <a:pt x="15428" y="49411"/>
                  </a:cubicBezTo>
                  <a:cubicBezTo>
                    <a:pt x="0" y="78823"/>
                    <a:pt x="10285" y="108235"/>
                    <a:pt x="34285" y="114117"/>
                  </a:cubicBezTo>
                  <a:cubicBezTo>
                    <a:pt x="60000" y="120000"/>
                    <a:pt x="92571" y="100000"/>
                    <a:pt x="106285" y="70588"/>
                  </a:cubicBezTo>
                  <a:cubicBezTo>
                    <a:pt x="120000" y="40000"/>
                    <a:pt x="111428" y="11764"/>
                    <a:pt x="87428" y="5882"/>
                  </a:cubicBezTo>
                  <a:close/>
                </a:path>
              </a:pathLst>
            </a:custGeom>
            <a:solidFill>
              <a:srgbClr val="F6D1A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97" name="Google Shape;97;p10"/>
            <p:cNvSpPr/>
            <p:nvPr/>
          </p:nvSpPr>
          <p:spPr>
            <a:xfrm>
              <a:off x="3944937" y="1902618"/>
              <a:ext cx="266700" cy="92100"/>
            </a:xfrm>
            <a:custGeom>
              <a:avLst/>
              <a:gdLst/>
              <a:ahLst/>
              <a:cxnLst/>
              <a:rect l="l" t="t" r="r" b="b"/>
              <a:pathLst>
                <a:path w="120000" h="120000" extrusionOk="0">
                  <a:moveTo>
                    <a:pt x="0" y="0"/>
                  </a:moveTo>
                  <a:cubicBezTo>
                    <a:pt x="0" y="12413"/>
                    <a:pt x="0" y="12413"/>
                    <a:pt x="0" y="12413"/>
                  </a:cubicBezTo>
                  <a:cubicBezTo>
                    <a:pt x="0" y="12413"/>
                    <a:pt x="30898" y="115862"/>
                    <a:pt x="59640" y="120000"/>
                  </a:cubicBezTo>
                  <a:cubicBezTo>
                    <a:pt x="60359" y="120000"/>
                    <a:pt x="61077" y="120000"/>
                    <a:pt x="61077" y="120000"/>
                  </a:cubicBezTo>
                  <a:cubicBezTo>
                    <a:pt x="89820" y="120000"/>
                    <a:pt x="120000" y="18620"/>
                    <a:pt x="120000" y="18620"/>
                  </a:cubicBezTo>
                  <a:cubicBezTo>
                    <a:pt x="120000" y="0"/>
                    <a:pt x="120000" y="0"/>
                    <a:pt x="120000" y="0"/>
                  </a:cubicBezTo>
                  <a:cubicBezTo>
                    <a:pt x="0" y="0"/>
                    <a:pt x="0" y="0"/>
                    <a:pt x="0" y="0"/>
                  </a:cubicBezTo>
                </a:path>
              </a:pathLst>
            </a:custGeom>
            <a:solidFill>
              <a:srgbClr val="C5A78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98" name="Google Shape;98;p10"/>
            <p:cNvSpPr/>
            <p:nvPr/>
          </p:nvSpPr>
          <p:spPr>
            <a:xfrm>
              <a:off x="3667125" y="1205707"/>
              <a:ext cx="822300" cy="758700"/>
            </a:xfrm>
            <a:custGeom>
              <a:avLst/>
              <a:gdLst/>
              <a:ahLst/>
              <a:cxnLst/>
              <a:rect l="l" t="t" r="r" b="b"/>
              <a:pathLst>
                <a:path w="120000" h="120000" extrusionOk="0">
                  <a:moveTo>
                    <a:pt x="60116" y="0"/>
                  </a:moveTo>
                  <a:cubicBezTo>
                    <a:pt x="0" y="0"/>
                    <a:pt x="22923" y="89048"/>
                    <a:pt x="26900" y="95898"/>
                  </a:cubicBezTo>
                  <a:cubicBezTo>
                    <a:pt x="31345" y="103509"/>
                    <a:pt x="50292" y="120000"/>
                    <a:pt x="60116" y="120000"/>
                  </a:cubicBezTo>
                  <a:cubicBezTo>
                    <a:pt x="69707" y="120000"/>
                    <a:pt x="88888" y="103509"/>
                    <a:pt x="93099" y="95898"/>
                  </a:cubicBezTo>
                  <a:cubicBezTo>
                    <a:pt x="97076" y="89048"/>
                    <a:pt x="120000" y="0"/>
                    <a:pt x="60116" y="0"/>
                  </a:cubicBezTo>
                  <a:close/>
                </a:path>
              </a:pathLst>
            </a:custGeom>
            <a:solidFill>
              <a:srgbClr val="F6D1A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99" name="Google Shape;99;p10"/>
            <p:cNvSpPr/>
            <p:nvPr/>
          </p:nvSpPr>
          <p:spPr>
            <a:xfrm>
              <a:off x="3762375" y="1108869"/>
              <a:ext cx="649200" cy="582600"/>
            </a:xfrm>
            <a:custGeom>
              <a:avLst/>
              <a:gdLst/>
              <a:ahLst/>
              <a:cxnLst/>
              <a:rect l="l" t="t" r="r" b="b"/>
              <a:pathLst>
                <a:path w="120000" h="120000" extrusionOk="0">
                  <a:moveTo>
                    <a:pt x="92673" y="22479"/>
                  </a:moveTo>
                  <a:cubicBezTo>
                    <a:pt x="66831" y="0"/>
                    <a:pt x="27029" y="13223"/>
                    <a:pt x="15148" y="32066"/>
                  </a:cubicBezTo>
                  <a:cubicBezTo>
                    <a:pt x="0" y="55537"/>
                    <a:pt x="5346" y="91239"/>
                    <a:pt x="8910" y="118016"/>
                  </a:cubicBezTo>
                  <a:cubicBezTo>
                    <a:pt x="8910" y="118016"/>
                    <a:pt x="8910" y="118016"/>
                    <a:pt x="8910" y="118016"/>
                  </a:cubicBezTo>
                  <a:cubicBezTo>
                    <a:pt x="8910" y="118347"/>
                    <a:pt x="8910" y="118677"/>
                    <a:pt x="9207" y="119008"/>
                  </a:cubicBezTo>
                  <a:cubicBezTo>
                    <a:pt x="9207" y="119008"/>
                    <a:pt x="9504" y="119669"/>
                    <a:pt x="9801" y="120000"/>
                  </a:cubicBezTo>
                  <a:cubicBezTo>
                    <a:pt x="9801" y="120000"/>
                    <a:pt x="10693" y="120000"/>
                    <a:pt x="10990" y="119669"/>
                  </a:cubicBezTo>
                  <a:cubicBezTo>
                    <a:pt x="11287" y="119669"/>
                    <a:pt x="11287" y="119338"/>
                    <a:pt x="11287" y="119338"/>
                  </a:cubicBezTo>
                  <a:cubicBezTo>
                    <a:pt x="11287" y="117024"/>
                    <a:pt x="11287" y="112396"/>
                    <a:pt x="11287" y="112066"/>
                  </a:cubicBezTo>
                  <a:cubicBezTo>
                    <a:pt x="10990" y="108429"/>
                    <a:pt x="10099" y="105123"/>
                    <a:pt x="9801" y="101487"/>
                  </a:cubicBezTo>
                  <a:cubicBezTo>
                    <a:pt x="12178" y="84297"/>
                    <a:pt x="19306" y="80991"/>
                    <a:pt x="22871" y="60495"/>
                  </a:cubicBezTo>
                  <a:cubicBezTo>
                    <a:pt x="23762" y="59173"/>
                    <a:pt x="24653" y="57851"/>
                    <a:pt x="25544" y="56528"/>
                  </a:cubicBezTo>
                  <a:cubicBezTo>
                    <a:pt x="26435" y="55206"/>
                    <a:pt x="27623" y="53553"/>
                    <a:pt x="28811" y="52231"/>
                  </a:cubicBezTo>
                  <a:cubicBezTo>
                    <a:pt x="29405" y="51900"/>
                    <a:pt x="30000" y="51570"/>
                    <a:pt x="30594" y="50909"/>
                  </a:cubicBezTo>
                  <a:cubicBezTo>
                    <a:pt x="44554" y="45289"/>
                    <a:pt x="58811" y="52231"/>
                    <a:pt x="71881" y="57851"/>
                  </a:cubicBezTo>
                  <a:cubicBezTo>
                    <a:pt x="76930" y="60165"/>
                    <a:pt x="77524" y="50247"/>
                    <a:pt x="83168" y="49917"/>
                  </a:cubicBezTo>
                  <a:cubicBezTo>
                    <a:pt x="85544" y="49586"/>
                    <a:pt x="90297" y="58512"/>
                    <a:pt x="92376" y="58181"/>
                  </a:cubicBezTo>
                  <a:cubicBezTo>
                    <a:pt x="111980" y="55867"/>
                    <a:pt x="103663" y="88925"/>
                    <a:pt x="106930" y="104132"/>
                  </a:cubicBezTo>
                  <a:cubicBezTo>
                    <a:pt x="106336" y="106776"/>
                    <a:pt x="106039" y="109421"/>
                    <a:pt x="105742" y="112066"/>
                  </a:cubicBezTo>
                  <a:cubicBezTo>
                    <a:pt x="105742" y="112396"/>
                    <a:pt x="105742" y="117024"/>
                    <a:pt x="105742" y="119338"/>
                  </a:cubicBezTo>
                  <a:cubicBezTo>
                    <a:pt x="105742" y="119338"/>
                    <a:pt x="105742" y="119669"/>
                    <a:pt x="106039" y="119669"/>
                  </a:cubicBezTo>
                  <a:cubicBezTo>
                    <a:pt x="106336" y="120000"/>
                    <a:pt x="107227" y="120000"/>
                    <a:pt x="107227" y="120000"/>
                  </a:cubicBezTo>
                  <a:cubicBezTo>
                    <a:pt x="107524" y="119669"/>
                    <a:pt x="107821" y="119008"/>
                    <a:pt x="107821" y="119008"/>
                  </a:cubicBezTo>
                  <a:cubicBezTo>
                    <a:pt x="108118" y="117685"/>
                    <a:pt x="108118" y="117024"/>
                    <a:pt x="108118" y="116033"/>
                  </a:cubicBezTo>
                  <a:cubicBezTo>
                    <a:pt x="108415" y="114710"/>
                    <a:pt x="108415" y="113057"/>
                    <a:pt x="108712" y="111735"/>
                  </a:cubicBezTo>
                  <a:cubicBezTo>
                    <a:pt x="112574" y="95206"/>
                    <a:pt x="120000" y="29421"/>
                    <a:pt x="92673" y="22479"/>
                  </a:cubicBezTo>
                  <a:close/>
                  <a:moveTo>
                    <a:pt x="53465" y="44628"/>
                  </a:moveTo>
                  <a:cubicBezTo>
                    <a:pt x="53168" y="44628"/>
                    <a:pt x="52574" y="44297"/>
                    <a:pt x="52277" y="44297"/>
                  </a:cubicBezTo>
                  <a:cubicBezTo>
                    <a:pt x="52871" y="44297"/>
                    <a:pt x="53465" y="44628"/>
                    <a:pt x="54059" y="44628"/>
                  </a:cubicBezTo>
                  <a:cubicBezTo>
                    <a:pt x="54059" y="44628"/>
                    <a:pt x="53762" y="44628"/>
                    <a:pt x="53465" y="44628"/>
                  </a:cubicBezTo>
                  <a:close/>
                </a:path>
              </a:pathLst>
            </a:custGeom>
            <a:solidFill>
              <a:srgbClr val="34343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00" name="Google Shape;100;p10"/>
            <p:cNvSpPr/>
            <p:nvPr/>
          </p:nvSpPr>
          <p:spPr>
            <a:xfrm>
              <a:off x="4052887" y="2237582"/>
              <a:ext cx="50700" cy="1500"/>
            </a:xfrm>
            <a:prstGeom prst="rect">
              <a:avLst/>
            </a:prstGeom>
            <a:solidFill>
              <a:srgbClr val="B5323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01" name="Google Shape;101;p10"/>
            <p:cNvSpPr/>
            <p:nvPr/>
          </p:nvSpPr>
          <p:spPr>
            <a:xfrm>
              <a:off x="4052887" y="2237582"/>
              <a:ext cx="50700" cy="1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02" name="Google Shape;102;p10"/>
            <p:cNvSpPr/>
            <p:nvPr/>
          </p:nvSpPr>
          <p:spPr>
            <a:xfrm>
              <a:off x="3640137" y="1173957"/>
              <a:ext cx="609600" cy="360300"/>
            </a:xfrm>
            <a:custGeom>
              <a:avLst/>
              <a:gdLst/>
              <a:ahLst/>
              <a:cxnLst/>
              <a:rect l="l" t="t" r="r" b="b"/>
              <a:pathLst>
                <a:path w="120000" h="120000" extrusionOk="0">
                  <a:moveTo>
                    <a:pt x="102000" y="27733"/>
                  </a:moveTo>
                  <a:cubicBezTo>
                    <a:pt x="102000" y="27733"/>
                    <a:pt x="78315" y="0"/>
                    <a:pt x="57473" y="14933"/>
                  </a:cubicBezTo>
                  <a:cubicBezTo>
                    <a:pt x="36315" y="29866"/>
                    <a:pt x="17684" y="35200"/>
                    <a:pt x="13263" y="25600"/>
                  </a:cubicBezTo>
                  <a:cubicBezTo>
                    <a:pt x="13263" y="25600"/>
                    <a:pt x="0" y="71466"/>
                    <a:pt x="24631" y="96000"/>
                  </a:cubicBezTo>
                  <a:cubicBezTo>
                    <a:pt x="48947" y="120000"/>
                    <a:pt x="76736" y="100800"/>
                    <a:pt x="84631" y="85866"/>
                  </a:cubicBezTo>
                  <a:cubicBezTo>
                    <a:pt x="92842" y="70933"/>
                    <a:pt x="105789" y="46933"/>
                    <a:pt x="113052" y="51733"/>
                  </a:cubicBezTo>
                  <a:cubicBezTo>
                    <a:pt x="120000" y="56533"/>
                    <a:pt x="102000" y="27733"/>
                    <a:pt x="102000" y="27733"/>
                  </a:cubicBezTo>
                  <a:close/>
                </a:path>
              </a:pathLst>
            </a:custGeom>
            <a:solidFill>
              <a:srgbClr val="34343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03" name="Google Shape;103;p10"/>
            <p:cNvSpPr/>
            <p:nvPr/>
          </p:nvSpPr>
          <p:spPr>
            <a:xfrm>
              <a:off x="2844800" y="2547143"/>
              <a:ext cx="1247700" cy="565200"/>
            </a:xfrm>
            <a:custGeom>
              <a:avLst/>
              <a:gdLst/>
              <a:ahLst/>
              <a:cxnLst/>
              <a:rect l="l" t="t" r="r" b="b"/>
              <a:pathLst>
                <a:path w="120000" h="120000" extrusionOk="0">
                  <a:moveTo>
                    <a:pt x="48030" y="0"/>
                  </a:moveTo>
                  <a:cubicBezTo>
                    <a:pt x="21467" y="25568"/>
                    <a:pt x="13590" y="39204"/>
                    <a:pt x="10347" y="45340"/>
                  </a:cubicBezTo>
                  <a:cubicBezTo>
                    <a:pt x="5559" y="54886"/>
                    <a:pt x="2779" y="90000"/>
                    <a:pt x="0" y="120000"/>
                  </a:cubicBezTo>
                  <a:cubicBezTo>
                    <a:pt x="59922" y="120000"/>
                    <a:pt x="59922" y="120000"/>
                    <a:pt x="59922" y="120000"/>
                  </a:cubicBezTo>
                  <a:cubicBezTo>
                    <a:pt x="119999" y="120000"/>
                    <a:pt x="119999" y="120000"/>
                    <a:pt x="119999" y="120000"/>
                  </a:cubicBezTo>
                  <a:cubicBezTo>
                    <a:pt x="117065" y="90000"/>
                    <a:pt x="114440" y="54886"/>
                    <a:pt x="109652" y="45340"/>
                  </a:cubicBezTo>
                  <a:cubicBezTo>
                    <a:pt x="106409" y="39204"/>
                    <a:pt x="98841" y="25909"/>
                    <a:pt x="72277" y="340"/>
                  </a:cubicBezTo>
                  <a:cubicBezTo>
                    <a:pt x="48030" y="0"/>
                    <a:pt x="48030" y="0"/>
                    <a:pt x="48030" y="0"/>
                  </a:cubicBezTo>
                </a:path>
              </a:pathLst>
            </a:custGeom>
            <a:solidFill>
              <a:srgbClr val="FFDEC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04" name="Google Shape;104;p10"/>
            <p:cNvSpPr/>
            <p:nvPr/>
          </p:nvSpPr>
          <p:spPr>
            <a:xfrm>
              <a:off x="2844800" y="2547143"/>
              <a:ext cx="1247700" cy="565200"/>
            </a:xfrm>
            <a:custGeom>
              <a:avLst/>
              <a:gdLst/>
              <a:ahLst/>
              <a:cxnLst/>
              <a:rect l="l" t="t" r="r" b="b"/>
              <a:pathLst>
                <a:path w="120000" h="120000" extrusionOk="0">
                  <a:moveTo>
                    <a:pt x="48030" y="0"/>
                  </a:moveTo>
                  <a:cubicBezTo>
                    <a:pt x="21467" y="25568"/>
                    <a:pt x="13590" y="39204"/>
                    <a:pt x="10347" y="45340"/>
                  </a:cubicBezTo>
                  <a:cubicBezTo>
                    <a:pt x="5559" y="54886"/>
                    <a:pt x="2779" y="90000"/>
                    <a:pt x="0" y="120000"/>
                  </a:cubicBezTo>
                  <a:cubicBezTo>
                    <a:pt x="59922" y="120000"/>
                    <a:pt x="59922" y="120000"/>
                    <a:pt x="59922" y="120000"/>
                  </a:cubicBezTo>
                  <a:cubicBezTo>
                    <a:pt x="119999" y="120000"/>
                    <a:pt x="119999" y="120000"/>
                    <a:pt x="119999" y="120000"/>
                  </a:cubicBezTo>
                  <a:cubicBezTo>
                    <a:pt x="117065" y="90000"/>
                    <a:pt x="114440" y="54886"/>
                    <a:pt x="109652" y="45340"/>
                  </a:cubicBezTo>
                  <a:cubicBezTo>
                    <a:pt x="106409" y="39204"/>
                    <a:pt x="98841" y="25909"/>
                    <a:pt x="72277" y="340"/>
                  </a:cubicBezTo>
                  <a:cubicBezTo>
                    <a:pt x="48030" y="0"/>
                    <a:pt x="48030" y="0"/>
                    <a:pt x="48030" y="0"/>
                  </a:cubicBezTo>
                </a:path>
              </a:pathLst>
            </a:custGeom>
            <a:solidFill>
              <a:srgbClr val="EDEDE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05" name="Google Shape;105;p10"/>
            <p:cNvSpPr/>
            <p:nvPr/>
          </p:nvSpPr>
          <p:spPr>
            <a:xfrm>
              <a:off x="3335337" y="2140743"/>
              <a:ext cx="266700" cy="560400"/>
            </a:xfrm>
            <a:custGeom>
              <a:avLst/>
              <a:gdLst/>
              <a:ahLst/>
              <a:cxnLst/>
              <a:rect l="l" t="t" r="r" b="b"/>
              <a:pathLst>
                <a:path w="120000" h="120000" extrusionOk="0">
                  <a:moveTo>
                    <a:pt x="0" y="35071"/>
                  </a:moveTo>
                  <a:cubicBezTo>
                    <a:pt x="0" y="79083"/>
                    <a:pt x="0" y="79083"/>
                    <a:pt x="0" y="79083"/>
                  </a:cubicBezTo>
                  <a:cubicBezTo>
                    <a:pt x="0" y="100744"/>
                    <a:pt x="0" y="100744"/>
                    <a:pt x="0" y="100744"/>
                  </a:cubicBezTo>
                  <a:cubicBezTo>
                    <a:pt x="33053" y="119312"/>
                    <a:pt x="86946" y="120000"/>
                    <a:pt x="120000" y="100744"/>
                  </a:cubicBezTo>
                  <a:cubicBezTo>
                    <a:pt x="120000" y="79083"/>
                    <a:pt x="120000" y="79083"/>
                    <a:pt x="120000" y="79083"/>
                  </a:cubicBezTo>
                  <a:cubicBezTo>
                    <a:pt x="120000" y="35071"/>
                    <a:pt x="120000" y="35071"/>
                    <a:pt x="120000" y="35071"/>
                  </a:cubicBezTo>
                  <a:cubicBezTo>
                    <a:pt x="120000" y="0"/>
                    <a:pt x="0" y="0"/>
                    <a:pt x="0" y="35071"/>
                  </a:cubicBezTo>
                </a:path>
              </a:pathLst>
            </a:custGeom>
            <a:solidFill>
              <a:srgbClr val="F6C8A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06" name="Google Shape;106;p10"/>
            <p:cNvSpPr/>
            <p:nvPr/>
          </p:nvSpPr>
          <p:spPr>
            <a:xfrm>
              <a:off x="3157538" y="2105818"/>
              <a:ext cx="112800" cy="163500"/>
            </a:xfrm>
            <a:custGeom>
              <a:avLst/>
              <a:gdLst/>
              <a:ahLst/>
              <a:cxnLst/>
              <a:rect l="l" t="t" r="r" b="b"/>
              <a:pathLst>
                <a:path w="120000" h="120000" extrusionOk="0">
                  <a:moveTo>
                    <a:pt x="34285" y="5882"/>
                  </a:moveTo>
                  <a:cubicBezTo>
                    <a:pt x="58285" y="0"/>
                    <a:pt x="90857" y="20000"/>
                    <a:pt x="104571" y="49411"/>
                  </a:cubicBezTo>
                  <a:cubicBezTo>
                    <a:pt x="120000" y="78823"/>
                    <a:pt x="111428" y="108235"/>
                    <a:pt x="85714" y="114117"/>
                  </a:cubicBezTo>
                  <a:cubicBezTo>
                    <a:pt x="60000" y="120000"/>
                    <a:pt x="29142" y="100000"/>
                    <a:pt x="13714" y="70588"/>
                  </a:cubicBezTo>
                  <a:cubicBezTo>
                    <a:pt x="0" y="40000"/>
                    <a:pt x="8571" y="11764"/>
                    <a:pt x="34285" y="5882"/>
                  </a:cubicBezTo>
                  <a:close/>
                </a:path>
              </a:pathLst>
            </a:custGeom>
            <a:solidFill>
              <a:srgbClr val="F6C8A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07" name="Google Shape;107;p10"/>
            <p:cNvSpPr/>
            <p:nvPr/>
          </p:nvSpPr>
          <p:spPr>
            <a:xfrm>
              <a:off x="3665537" y="2105818"/>
              <a:ext cx="112800" cy="163500"/>
            </a:xfrm>
            <a:custGeom>
              <a:avLst/>
              <a:gdLst/>
              <a:ahLst/>
              <a:cxnLst/>
              <a:rect l="l" t="t" r="r" b="b"/>
              <a:pathLst>
                <a:path w="120000" h="120000" extrusionOk="0">
                  <a:moveTo>
                    <a:pt x="87428" y="5882"/>
                  </a:moveTo>
                  <a:cubicBezTo>
                    <a:pt x="61714" y="0"/>
                    <a:pt x="29142" y="20000"/>
                    <a:pt x="15428" y="49411"/>
                  </a:cubicBezTo>
                  <a:cubicBezTo>
                    <a:pt x="0" y="78823"/>
                    <a:pt x="10285" y="108235"/>
                    <a:pt x="34285" y="114117"/>
                  </a:cubicBezTo>
                  <a:cubicBezTo>
                    <a:pt x="60000" y="120000"/>
                    <a:pt x="92571" y="100000"/>
                    <a:pt x="106285" y="70588"/>
                  </a:cubicBezTo>
                  <a:cubicBezTo>
                    <a:pt x="120000" y="40000"/>
                    <a:pt x="111428" y="11764"/>
                    <a:pt x="87428" y="5882"/>
                  </a:cubicBezTo>
                  <a:close/>
                </a:path>
              </a:pathLst>
            </a:custGeom>
            <a:solidFill>
              <a:srgbClr val="F6C8A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08" name="Google Shape;108;p10"/>
            <p:cNvSpPr/>
            <p:nvPr/>
          </p:nvSpPr>
          <p:spPr>
            <a:xfrm>
              <a:off x="3543300" y="2550318"/>
              <a:ext cx="234900" cy="561900"/>
            </a:xfrm>
            <a:custGeom>
              <a:avLst/>
              <a:gdLst/>
              <a:ahLst/>
              <a:cxnLst/>
              <a:rect l="l" t="t" r="r" b="b"/>
              <a:pathLst>
                <a:path w="120000" h="120000" extrusionOk="0">
                  <a:moveTo>
                    <a:pt x="30000" y="0"/>
                  </a:moveTo>
                  <a:lnTo>
                    <a:pt x="30000" y="13220"/>
                  </a:lnTo>
                  <a:lnTo>
                    <a:pt x="0" y="119999"/>
                  </a:lnTo>
                  <a:lnTo>
                    <a:pt x="51891" y="119999"/>
                  </a:lnTo>
                  <a:lnTo>
                    <a:pt x="107027" y="72542"/>
                  </a:lnTo>
                  <a:lnTo>
                    <a:pt x="54324" y="57288"/>
                  </a:lnTo>
                  <a:lnTo>
                    <a:pt x="120000" y="44745"/>
                  </a:lnTo>
                  <a:lnTo>
                    <a:pt x="65675" y="6779"/>
                  </a:lnTo>
                  <a:lnTo>
                    <a:pt x="30000" y="0"/>
                  </a:lnTo>
                  <a:close/>
                </a:path>
              </a:pathLst>
            </a:custGeom>
            <a:solidFill>
              <a:srgbClr val="1B1B1B"/>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09" name="Google Shape;109;p10"/>
            <p:cNvSpPr/>
            <p:nvPr/>
          </p:nvSpPr>
          <p:spPr>
            <a:xfrm>
              <a:off x="3057525" y="1758157"/>
              <a:ext cx="822300" cy="758700"/>
            </a:xfrm>
            <a:custGeom>
              <a:avLst/>
              <a:gdLst/>
              <a:ahLst/>
              <a:cxnLst/>
              <a:rect l="l" t="t" r="r" b="b"/>
              <a:pathLst>
                <a:path w="120000" h="120000" extrusionOk="0">
                  <a:moveTo>
                    <a:pt x="60116" y="0"/>
                  </a:moveTo>
                  <a:cubicBezTo>
                    <a:pt x="0" y="0"/>
                    <a:pt x="22923" y="89048"/>
                    <a:pt x="26900" y="95898"/>
                  </a:cubicBezTo>
                  <a:cubicBezTo>
                    <a:pt x="31345" y="103509"/>
                    <a:pt x="50292" y="120000"/>
                    <a:pt x="60116" y="120000"/>
                  </a:cubicBezTo>
                  <a:cubicBezTo>
                    <a:pt x="69707" y="120000"/>
                    <a:pt x="88888" y="103509"/>
                    <a:pt x="93099" y="95898"/>
                  </a:cubicBezTo>
                  <a:cubicBezTo>
                    <a:pt x="97076" y="89048"/>
                    <a:pt x="120000" y="0"/>
                    <a:pt x="60116" y="0"/>
                  </a:cubicBezTo>
                  <a:close/>
                </a:path>
              </a:pathLst>
            </a:custGeom>
            <a:solidFill>
              <a:srgbClr val="F6C8A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10" name="Google Shape;110;p10"/>
            <p:cNvSpPr/>
            <p:nvPr/>
          </p:nvSpPr>
          <p:spPr>
            <a:xfrm>
              <a:off x="3194050" y="2169318"/>
              <a:ext cx="547800" cy="347700"/>
            </a:xfrm>
            <a:custGeom>
              <a:avLst/>
              <a:gdLst/>
              <a:ahLst/>
              <a:cxnLst/>
              <a:rect l="l" t="t" r="r" b="b"/>
              <a:pathLst>
                <a:path w="120000" h="120000" extrusionOk="0">
                  <a:moveTo>
                    <a:pt x="118596" y="2211"/>
                  </a:moveTo>
                  <a:cubicBezTo>
                    <a:pt x="118245" y="4976"/>
                    <a:pt x="117894" y="7188"/>
                    <a:pt x="117894" y="7188"/>
                  </a:cubicBezTo>
                  <a:cubicBezTo>
                    <a:pt x="117894" y="7188"/>
                    <a:pt x="109824" y="50322"/>
                    <a:pt x="102807" y="63594"/>
                  </a:cubicBezTo>
                  <a:cubicBezTo>
                    <a:pt x="89473" y="89585"/>
                    <a:pt x="71929" y="105622"/>
                    <a:pt x="60350" y="106175"/>
                  </a:cubicBezTo>
                  <a:cubicBezTo>
                    <a:pt x="48421" y="106175"/>
                    <a:pt x="31228" y="91244"/>
                    <a:pt x="17894" y="65806"/>
                  </a:cubicBezTo>
                  <a:cubicBezTo>
                    <a:pt x="12631" y="55852"/>
                    <a:pt x="2807" y="11059"/>
                    <a:pt x="2456" y="7188"/>
                  </a:cubicBezTo>
                  <a:cubicBezTo>
                    <a:pt x="2456" y="4976"/>
                    <a:pt x="2105" y="2211"/>
                    <a:pt x="1754" y="0"/>
                  </a:cubicBezTo>
                  <a:cubicBezTo>
                    <a:pt x="0" y="0"/>
                    <a:pt x="0" y="19354"/>
                    <a:pt x="0" y="19354"/>
                  </a:cubicBezTo>
                  <a:cubicBezTo>
                    <a:pt x="2456" y="42027"/>
                    <a:pt x="4561" y="56405"/>
                    <a:pt x="10175" y="69124"/>
                  </a:cubicBezTo>
                  <a:cubicBezTo>
                    <a:pt x="18947" y="88479"/>
                    <a:pt x="44210" y="120000"/>
                    <a:pt x="59649" y="120000"/>
                  </a:cubicBezTo>
                  <a:cubicBezTo>
                    <a:pt x="75087" y="120000"/>
                    <a:pt x="100000" y="88479"/>
                    <a:pt x="109122" y="69124"/>
                  </a:cubicBezTo>
                  <a:cubicBezTo>
                    <a:pt x="114736" y="56405"/>
                    <a:pt x="116140" y="39815"/>
                    <a:pt x="119298" y="16589"/>
                  </a:cubicBezTo>
                  <a:cubicBezTo>
                    <a:pt x="119298" y="16589"/>
                    <a:pt x="120000" y="2211"/>
                    <a:pt x="118596" y="2211"/>
                  </a:cubicBezTo>
                  <a:close/>
                </a:path>
              </a:pathLst>
            </a:custGeom>
            <a:solidFill>
              <a:srgbClr val="60534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11" name="Google Shape;111;p10"/>
            <p:cNvSpPr/>
            <p:nvPr/>
          </p:nvSpPr>
          <p:spPr>
            <a:xfrm>
              <a:off x="3222625" y="2077243"/>
              <a:ext cx="504900" cy="184200"/>
            </a:xfrm>
            <a:custGeom>
              <a:avLst/>
              <a:gdLst/>
              <a:ahLst/>
              <a:cxnLst/>
              <a:rect l="l" t="t" r="r" b="b"/>
              <a:pathLst>
                <a:path w="120000" h="120000" extrusionOk="0">
                  <a:moveTo>
                    <a:pt x="89523" y="118956"/>
                  </a:moveTo>
                  <a:cubicBezTo>
                    <a:pt x="90285" y="118956"/>
                    <a:pt x="90666" y="118956"/>
                    <a:pt x="91428" y="118956"/>
                  </a:cubicBezTo>
                  <a:cubicBezTo>
                    <a:pt x="107047" y="114782"/>
                    <a:pt x="111238" y="94956"/>
                    <a:pt x="112761" y="70956"/>
                  </a:cubicBezTo>
                  <a:cubicBezTo>
                    <a:pt x="114666" y="43826"/>
                    <a:pt x="115047" y="34434"/>
                    <a:pt x="117333" y="31304"/>
                  </a:cubicBezTo>
                  <a:cubicBezTo>
                    <a:pt x="119238" y="29217"/>
                    <a:pt x="120000" y="24000"/>
                    <a:pt x="119619" y="16695"/>
                  </a:cubicBezTo>
                  <a:cubicBezTo>
                    <a:pt x="119619" y="9391"/>
                    <a:pt x="119619" y="8347"/>
                    <a:pt x="116571" y="6260"/>
                  </a:cubicBezTo>
                  <a:cubicBezTo>
                    <a:pt x="113904" y="3130"/>
                    <a:pt x="100571" y="0"/>
                    <a:pt x="90285" y="2086"/>
                  </a:cubicBezTo>
                  <a:cubicBezTo>
                    <a:pt x="90285" y="9391"/>
                    <a:pt x="90285" y="9391"/>
                    <a:pt x="90285" y="9391"/>
                  </a:cubicBezTo>
                  <a:cubicBezTo>
                    <a:pt x="98285" y="8347"/>
                    <a:pt x="105904" y="10434"/>
                    <a:pt x="108190" y="14608"/>
                  </a:cubicBezTo>
                  <a:cubicBezTo>
                    <a:pt x="113523" y="24000"/>
                    <a:pt x="112000" y="66782"/>
                    <a:pt x="107428" y="88695"/>
                  </a:cubicBezTo>
                  <a:cubicBezTo>
                    <a:pt x="104761" y="104347"/>
                    <a:pt x="96761" y="111652"/>
                    <a:pt x="89523" y="111652"/>
                  </a:cubicBezTo>
                  <a:lnTo>
                    <a:pt x="89523" y="118956"/>
                  </a:lnTo>
                  <a:close/>
                  <a:moveTo>
                    <a:pt x="59809" y="15652"/>
                  </a:moveTo>
                  <a:cubicBezTo>
                    <a:pt x="56380" y="16695"/>
                    <a:pt x="41904" y="5217"/>
                    <a:pt x="31619" y="2086"/>
                  </a:cubicBezTo>
                  <a:cubicBezTo>
                    <a:pt x="31238" y="2086"/>
                    <a:pt x="30476" y="2086"/>
                    <a:pt x="29714" y="2086"/>
                  </a:cubicBezTo>
                  <a:cubicBezTo>
                    <a:pt x="29333" y="9391"/>
                    <a:pt x="29333" y="9391"/>
                    <a:pt x="29333" y="9391"/>
                  </a:cubicBezTo>
                  <a:cubicBezTo>
                    <a:pt x="37714" y="10434"/>
                    <a:pt x="46476" y="15652"/>
                    <a:pt x="49142" y="28173"/>
                  </a:cubicBezTo>
                  <a:cubicBezTo>
                    <a:pt x="54095" y="48000"/>
                    <a:pt x="45333" y="96000"/>
                    <a:pt x="37714" y="107478"/>
                  </a:cubicBezTo>
                  <a:cubicBezTo>
                    <a:pt x="35428" y="110608"/>
                    <a:pt x="32000" y="112695"/>
                    <a:pt x="28952" y="112695"/>
                  </a:cubicBezTo>
                  <a:cubicBezTo>
                    <a:pt x="28571" y="118956"/>
                    <a:pt x="28571" y="118956"/>
                    <a:pt x="28571" y="118956"/>
                  </a:cubicBezTo>
                  <a:cubicBezTo>
                    <a:pt x="42666" y="118956"/>
                    <a:pt x="47619" y="91826"/>
                    <a:pt x="49142" y="83478"/>
                  </a:cubicBezTo>
                  <a:cubicBezTo>
                    <a:pt x="52571" y="65739"/>
                    <a:pt x="51809" y="42782"/>
                    <a:pt x="59809" y="42782"/>
                  </a:cubicBezTo>
                  <a:cubicBezTo>
                    <a:pt x="67428" y="42782"/>
                    <a:pt x="66666" y="65739"/>
                    <a:pt x="69333" y="82434"/>
                  </a:cubicBezTo>
                  <a:cubicBezTo>
                    <a:pt x="70857" y="91826"/>
                    <a:pt x="75428" y="120000"/>
                    <a:pt x="89523" y="118956"/>
                  </a:cubicBezTo>
                  <a:cubicBezTo>
                    <a:pt x="89523" y="111652"/>
                    <a:pt x="89523" y="111652"/>
                    <a:pt x="89523" y="111652"/>
                  </a:cubicBezTo>
                  <a:cubicBezTo>
                    <a:pt x="86095" y="111652"/>
                    <a:pt x="82666" y="110608"/>
                    <a:pt x="80380" y="106434"/>
                  </a:cubicBezTo>
                  <a:cubicBezTo>
                    <a:pt x="72761" y="96000"/>
                    <a:pt x="65142" y="48000"/>
                    <a:pt x="70476" y="27130"/>
                  </a:cubicBezTo>
                  <a:cubicBezTo>
                    <a:pt x="73523" y="15652"/>
                    <a:pt x="81904" y="10434"/>
                    <a:pt x="90285" y="9391"/>
                  </a:cubicBezTo>
                  <a:cubicBezTo>
                    <a:pt x="90285" y="2086"/>
                    <a:pt x="90285" y="2086"/>
                    <a:pt x="90285" y="2086"/>
                  </a:cubicBezTo>
                  <a:cubicBezTo>
                    <a:pt x="89523" y="2086"/>
                    <a:pt x="89142" y="2086"/>
                    <a:pt x="88380" y="2086"/>
                  </a:cubicBezTo>
                  <a:cubicBezTo>
                    <a:pt x="79238" y="4173"/>
                    <a:pt x="68190" y="15652"/>
                    <a:pt x="59809" y="15652"/>
                  </a:cubicBezTo>
                  <a:close/>
                  <a:moveTo>
                    <a:pt x="29714" y="2086"/>
                  </a:moveTo>
                  <a:cubicBezTo>
                    <a:pt x="19428" y="1043"/>
                    <a:pt x="6095" y="4173"/>
                    <a:pt x="3809" y="6260"/>
                  </a:cubicBezTo>
                  <a:cubicBezTo>
                    <a:pt x="380" y="9391"/>
                    <a:pt x="380" y="10434"/>
                    <a:pt x="0" y="17739"/>
                  </a:cubicBezTo>
                  <a:cubicBezTo>
                    <a:pt x="0" y="24000"/>
                    <a:pt x="380" y="30260"/>
                    <a:pt x="1904" y="32347"/>
                  </a:cubicBezTo>
                  <a:cubicBezTo>
                    <a:pt x="4571" y="34434"/>
                    <a:pt x="4571" y="43826"/>
                    <a:pt x="5714" y="70956"/>
                  </a:cubicBezTo>
                  <a:cubicBezTo>
                    <a:pt x="7238" y="96000"/>
                    <a:pt x="10666" y="115826"/>
                    <a:pt x="26285" y="118956"/>
                  </a:cubicBezTo>
                  <a:cubicBezTo>
                    <a:pt x="27047" y="118956"/>
                    <a:pt x="27809" y="118956"/>
                    <a:pt x="28571" y="118956"/>
                  </a:cubicBezTo>
                  <a:cubicBezTo>
                    <a:pt x="28952" y="112695"/>
                    <a:pt x="28952" y="112695"/>
                    <a:pt x="28952" y="112695"/>
                  </a:cubicBezTo>
                  <a:cubicBezTo>
                    <a:pt x="21714" y="112695"/>
                    <a:pt x="13333" y="105391"/>
                    <a:pt x="10666" y="89739"/>
                  </a:cubicBezTo>
                  <a:cubicBezTo>
                    <a:pt x="6857" y="67826"/>
                    <a:pt x="6476" y="24000"/>
                    <a:pt x="11809" y="14608"/>
                  </a:cubicBezTo>
                  <a:cubicBezTo>
                    <a:pt x="14095" y="11478"/>
                    <a:pt x="21714" y="8347"/>
                    <a:pt x="29333" y="9391"/>
                  </a:cubicBezTo>
                  <a:lnTo>
                    <a:pt x="29714" y="2086"/>
                  </a:lnTo>
                  <a:close/>
                </a:path>
              </a:pathLst>
            </a:custGeom>
            <a:solidFill>
              <a:srgbClr val="26808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12" name="Google Shape;112;p10"/>
            <p:cNvSpPr/>
            <p:nvPr/>
          </p:nvSpPr>
          <p:spPr>
            <a:xfrm>
              <a:off x="2670969" y="2516189"/>
              <a:ext cx="690600" cy="960300"/>
            </a:xfrm>
            <a:custGeom>
              <a:avLst/>
              <a:gdLst/>
              <a:ahLst/>
              <a:cxnLst/>
              <a:rect l="l" t="t" r="r" b="b"/>
              <a:pathLst>
                <a:path w="120000" h="120000" extrusionOk="0">
                  <a:moveTo>
                    <a:pt x="43255" y="11036"/>
                  </a:moveTo>
                  <a:cubicBezTo>
                    <a:pt x="47720" y="5217"/>
                    <a:pt x="82883" y="0"/>
                    <a:pt x="97116" y="20668"/>
                  </a:cubicBezTo>
                  <a:cubicBezTo>
                    <a:pt x="111627" y="41538"/>
                    <a:pt x="104372" y="48762"/>
                    <a:pt x="112186" y="55986"/>
                  </a:cubicBezTo>
                  <a:cubicBezTo>
                    <a:pt x="120000" y="63411"/>
                    <a:pt x="101581" y="120000"/>
                    <a:pt x="57209" y="119799"/>
                  </a:cubicBezTo>
                  <a:cubicBezTo>
                    <a:pt x="10046" y="119598"/>
                    <a:pt x="0" y="65418"/>
                    <a:pt x="9209" y="54581"/>
                  </a:cubicBezTo>
                  <a:cubicBezTo>
                    <a:pt x="18697" y="43545"/>
                    <a:pt x="10325" y="11036"/>
                    <a:pt x="43255" y="11036"/>
                  </a:cubicBezTo>
                </a:path>
              </a:pathLst>
            </a:custGeom>
            <a:solidFill>
              <a:srgbClr val="BF974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13" name="Google Shape;113;p10"/>
            <p:cNvSpPr/>
            <p:nvPr/>
          </p:nvSpPr>
          <p:spPr>
            <a:xfrm>
              <a:off x="2415382" y="3375026"/>
              <a:ext cx="1184400" cy="442800"/>
            </a:xfrm>
            <a:custGeom>
              <a:avLst/>
              <a:gdLst/>
              <a:ahLst/>
              <a:cxnLst/>
              <a:rect l="l" t="t" r="r" b="b"/>
              <a:pathLst>
                <a:path w="120000" h="120000" extrusionOk="0">
                  <a:moveTo>
                    <a:pt x="71316" y="0"/>
                  </a:moveTo>
                  <a:cubicBezTo>
                    <a:pt x="71153" y="1304"/>
                    <a:pt x="48195" y="2173"/>
                    <a:pt x="48032" y="3043"/>
                  </a:cubicBezTo>
                  <a:cubicBezTo>
                    <a:pt x="40705" y="30434"/>
                    <a:pt x="25237" y="35652"/>
                    <a:pt x="12862" y="43043"/>
                  </a:cubicBezTo>
                  <a:cubicBezTo>
                    <a:pt x="488" y="50434"/>
                    <a:pt x="0" y="92173"/>
                    <a:pt x="0" y="120000"/>
                  </a:cubicBezTo>
                  <a:cubicBezTo>
                    <a:pt x="120000" y="120000"/>
                    <a:pt x="120000" y="120000"/>
                    <a:pt x="120000" y="120000"/>
                  </a:cubicBezTo>
                  <a:cubicBezTo>
                    <a:pt x="120000" y="92173"/>
                    <a:pt x="119837" y="50434"/>
                    <a:pt x="107137" y="43043"/>
                  </a:cubicBezTo>
                  <a:cubicBezTo>
                    <a:pt x="94599" y="35217"/>
                    <a:pt x="78154" y="28695"/>
                    <a:pt x="71316" y="0"/>
                  </a:cubicBezTo>
                  <a:close/>
                </a:path>
              </a:pathLst>
            </a:custGeom>
            <a:solidFill>
              <a:srgbClr val="7491A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14" name="Google Shape;114;p10"/>
            <p:cNvSpPr/>
            <p:nvPr/>
          </p:nvSpPr>
          <p:spPr>
            <a:xfrm>
              <a:off x="2888457" y="3375026"/>
              <a:ext cx="238200" cy="442800"/>
            </a:xfrm>
            <a:custGeom>
              <a:avLst/>
              <a:gdLst/>
              <a:ahLst/>
              <a:cxnLst/>
              <a:rect l="l" t="t" r="r" b="b"/>
              <a:pathLst>
                <a:path w="120000" h="120000" extrusionOk="0">
                  <a:moveTo>
                    <a:pt x="120000" y="3043"/>
                  </a:moveTo>
                  <a:cubicBezTo>
                    <a:pt x="120000" y="17826"/>
                    <a:pt x="120000" y="17826"/>
                    <a:pt x="120000" y="17826"/>
                  </a:cubicBezTo>
                  <a:cubicBezTo>
                    <a:pt x="91006" y="120000"/>
                    <a:pt x="91006" y="120000"/>
                    <a:pt x="91006" y="120000"/>
                  </a:cubicBezTo>
                  <a:cubicBezTo>
                    <a:pt x="28993" y="120000"/>
                    <a:pt x="28993" y="120000"/>
                    <a:pt x="28993" y="120000"/>
                  </a:cubicBezTo>
                  <a:cubicBezTo>
                    <a:pt x="0" y="19130"/>
                    <a:pt x="0" y="19130"/>
                    <a:pt x="0" y="19130"/>
                  </a:cubicBezTo>
                  <a:cubicBezTo>
                    <a:pt x="0" y="3043"/>
                    <a:pt x="0" y="3043"/>
                    <a:pt x="0" y="3043"/>
                  </a:cubicBezTo>
                  <a:cubicBezTo>
                    <a:pt x="805" y="3043"/>
                    <a:pt x="805" y="3043"/>
                    <a:pt x="805" y="3043"/>
                  </a:cubicBezTo>
                  <a:cubicBezTo>
                    <a:pt x="1610" y="2173"/>
                    <a:pt x="115167" y="1304"/>
                    <a:pt x="115973" y="0"/>
                  </a:cubicBezTo>
                  <a:cubicBezTo>
                    <a:pt x="117583" y="869"/>
                    <a:pt x="118389" y="1739"/>
                    <a:pt x="120000" y="3043"/>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15" name="Google Shape;115;p10"/>
            <p:cNvSpPr/>
            <p:nvPr/>
          </p:nvSpPr>
          <p:spPr>
            <a:xfrm>
              <a:off x="2890044" y="2976564"/>
              <a:ext cx="234900" cy="571500"/>
            </a:xfrm>
            <a:custGeom>
              <a:avLst/>
              <a:gdLst/>
              <a:ahLst/>
              <a:cxnLst/>
              <a:rect l="l" t="t" r="r" b="b"/>
              <a:pathLst>
                <a:path w="120000" h="120000" extrusionOk="0">
                  <a:moveTo>
                    <a:pt x="0" y="33033"/>
                  </a:moveTo>
                  <a:cubicBezTo>
                    <a:pt x="0" y="73820"/>
                    <a:pt x="0" y="73820"/>
                    <a:pt x="0" y="73820"/>
                  </a:cubicBezTo>
                  <a:cubicBezTo>
                    <a:pt x="0" y="93707"/>
                    <a:pt x="0" y="93707"/>
                    <a:pt x="0" y="93707"/>
                  </a:cubicBezTo>
                  <a:cubicBezTo>
                    <a:pt x="30204" y="119325"/>
                    <a:pt x="84081" y="120000"/>
                    <a:pt x="120000" y="93707"/>
                  </a:cubicBezTo>
                  <a:cubicBezTo>
                    <a:pt x="120000" y="73820"/>
                    <a:pt x="120000" y="73820"/>
                    <a:pt x="120000" y="73820"/>
                  </a:cubicBezTo>
                  <a:cubicBezTo>
                    <a:pt x="120000" y="33033"/>
                    <a:pt x="120000" y="33033"/>
                    <a:pt x="120000" y="33033"/>
                  </a:cubicBezTo>
                  <a:cubicBezTo>
                    <a:pt x="120000" y="0"/>
                    <a:pt x="0" y="0"/>
                    <a:pt x="0" y="33033"/>
                  </a:cubicBezTo>
                </a:path>
              </a:pathLst>
            </a:custGeom>
            <a:solidFill>
              <a:srgbClr val="F6DBC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nvGrpSpPr>
            <p:cNvPr id="116" name="Google Shape;116;p10"/>
            <p:cNvGrpSpPr/>
            <p:nvPr/>
          </p:nvGrpSpPr>
          <p:grpSpPr>
            <a:xfrm>
              <a:off x="3186172" y="2302669"/>
              <a:ext cx="468241" cy="828602"/>
              <a:chOff x="2548790" y="2218531"/>
              <a:chExt cx="468241" cy="828602"/>
            </a:xfrm>
          </p:grpSpPr>
          <p:grpSp>
            <p:nvGrpSpPr>
              <p:cNvPr id="117" name="Google Shape;117;p10"/>
              <p:cNvGrpSpPr/>
              <p:nvPr/>
            </p:nvGrpSpPr>
            <p:grpSpPr>
              <a:xfrm>
                <a:off x="2663031" y="2218531"/>
                <a:ext cx="354000" cy="827113"/>
                <a:chOff x="2291616" y="2152650"/>
                <a:chExt cx="354000" cy="827113"/>
              </a:xfrm>
            </p:grpSpPr>
            <p:sp>
              <p:nvSpPr>
                <p:cNvPr id="118" name="Google Shape;118;p10"/>
                <p:cNvSpPr/>
                <p:nvPr/>
              </p:nvSpPr>
              <p:spPr>
                <a:xfrm>
                  <a:off x="2291616" y="2544763"/>
                  <a:ext cx="354000" cy="435000"/>
                </a:xfrm>
                <a:custGeom>
                  <a:avLst/>
                  <a:gdLst/>
                  <a:ahLst/>
                  <a:cxnLst/>
                  <a:rect l="l" t="t" r="r" b="b"/>
                  <a:pathLst>
                    <a:path w="120000" h="120000" extrusionOk="0">
                      <a:moveTo>
                        <a:pt x="63272" y="0"/>
                      </a:moveTo>
                      <a:cubicBezTo>
                        <a:pt x="63272" y="0"/>
                        <a:pt x="0" y="12398"/>
                        <a:pt x="0" y="15498"/>
                      </a:cubicBezTo>
                      <a:cubicBezTo>
                        <a:pt x="0" y="18597"/>
                        <a:pt x="24000" y="120000"/>
                        <a:pt x="24000" y="120000"/>
                      </a:cubicBezTo>
                      <a:cubicBezTo>
                        <a:pt x="110181" y="120000"/>
                        <a:pt x="110181" y="120000"/>
                        <a:pt x="110181" y="120000"/>
                      </a:cubicBezTo>
                      <a:cubicBezTo>
                        <a:pt x="120000" y="15940"/>
                        <a:pt x="120000" y="15940"/>
                        <a:pt x="120000" y="15940"/>
                      </a:cubicBezTo>
                      <a:cubicBezTo>
                        <a:pt x="63272" y="0"/>
                        <a:pt x="63272" y="0"/>
                        <a:pt x="63272" y="0"/>
                      </a:cubicBezTo>
                    </a:path>
                  </a:pathLst>
                </a:custGeom>
                <a:solidFill>
                  <a:srgbClr val="34343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19" name="Google Shape;119;p10"/>
                <p:cNvSpPr/>
                <p:nvPr/>
              </p:nvSpPr>
              <p:spPr>
                <a:xfrm>
                  <a:off x="2420203" y="2544763"/>
                  <a:ext cx="114300" cy="112800"/>
                </a:xfrm>
                <a:custGeom>
                  <a:avLst/>
                  <a:gdLst/>
                  <a:ahLst/>
                  <a:cxnLst/>
                  <a:rect l="l" t="t" r="r" b="b"/>
                  <a:pathLst>
                    <a:path w="120000" h="120000" extrusionOk="0">
                      <a:moveTo>
                        <a:pt x="0" y="66857"/>
                      </a:moveTo>
                      <a:cubicBezTo>
                        <a:pt x="33802" y="120000"/>
                        <a:pt x="33802" y="120000"/>
                        <a:pt x="33802" y="120000"/>
                      </a:cubicBezTo>
                      <a:cubicBezTo>
                        <a:pt x="50704" y="120000"/>
                        <a:pt x="69295" y="120000"/>
                        <a:pt x="86197" y="120000"/>
                      </a:cubicBezTo>
                      <a:cubicBezTo>
                        <a:pt x="120000" y="66857"/>
                        <a:pt x="120000" y="66857"/>
                        <a:pt x="120000" y="66857"/>
                      </a:cubicBezTo>
                      <a:cubicBezTo>
                        <a:pt x="60845" y="0"/>
                        <a:pt x="60845" y="0"/>
                        <a:pt x="60845" y="0"/>
                      </a:cubicBezTo>
                      <a:cubicBezTo>
                        <a:pt x="0" y="66857"/>
                        <a:pt x="0" y="66857"/>
                        <a:pt x="0" y="66857"/>
                      </a:cubicBezTo>
                    </a:path>
                  </a:pathLst>
                </a:custGeom>
                <a:solidFill>
                  <a:srgbClr val="26808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20" name="Google Shape;120;p10"/>
                <p:cNvSpPr/>
                <p:nvPr/>
              </p:nvSpPr>
              <p:spPr>
                <a:xfrm>
                  <a:off x="2405916" y="2657475"/>
                  <a:ext cx="142800" cy="322200"/>
                </a:xfrm>
                <a:custGeom>
                  <a:avLst/>
                  <a:gdLst/>
                  <a:ahLst/>
                  <a:cxnLst/>
                  <a:rect l="l" t="t" r="r" b="b"/>
                  <a:pathLst>
                    <a:path w="120000" h="120000" extrusionOk="0">
                      <a:moveTo>
                        <a:pt x="38666" y="0"/>
                      </a:moveTo>
                      <a:lnTo>
                        <a:pt x="0" y="120000"/>
                      </a:lnTo>
                      <a:lnTo>
                        <a:pt x="120000" y="120000"/>
                      </a:lnTo>
                      <a:lnTo>
                        <a:pt x="81333" y="0"/>
                      </a:lnTo>
                      <a:lnTo>
                        <a:pt x="38666" y="0"/>
                      </a:lnTo>
                      <a:close/>
                    </a:path>
                  </a:pathLst>
                </a:custGeom>
                <a:solidFill>
                  <a:srgbClr val="26808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21" name="Google Shape;121;p10"/>
                <p:cNvSpPr/>
                <p:nvPr/>
              </p:nvSpPr>
              <p:spPr>
                <a:xfrm>
                  <a:off x="2405916" y="2657475"/>
                  <a:ext cx="142800" cy="322200"/>
                </a:xfrm>
                <a:custGeom>
                  <a:avLst/>
                  <a:gdLst/>
                  <a:ahLst/>
                  <a:cxnLst/>
                  <a:rect l="l" t="t" r="r" b="b"/>
                  <a:pathLst>
                    <a:path w="120000" h="120000" extrusionOk="0">
                      <a:moveTo>
                        <a:pt x="38666" y="0"/>
                      </a:moveTo>
                      <a:lnTo>
                        <a:pt x="0" y="120000"/>
                      </a:lnTo>
                      <a:lnTo>
                        <a:pt x="120000" y="120000"/>
                      </a:lnTo>
                      <a:lnTo>
                        <a:pt x="81333" y="0"/>
                      </a:lnTo>
                      <a:lnTo>
                        <a:pt x="38666"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22" name="Google Shape;122;p10"/>
                <p:cNvSpPr/>
                <p:nvPr/>
              </p:nvSpPr>
              <p:spPr>
                <a:xfrm>
                  <a:off x="2331303" y="2378075"/>
                  <a:ext cx="146100" cy="282600"/>
                </a:xfrm>
                <a:custGeom>
                  <a:avLst/>
                  <a:gdLst/>
                  <a:ahLst/>
                  <a:cxnLst/>
                  <a:rect l="l" t="t" r="r" b="b"/>
                  <a:pathLst>
                    <a:path w="120000" h="120000" extrusionOk="0">
                      <a:moveTo>
                        <a:pt x="10434" y="0"/>
                      </a:moveTo>
                      <a:lnTo>
                        <a:pt x="0" y="18876"/>
                      </a:lnTo>
                      <a:lnTo>
                        <a:pt x="27391" y="120000"/>
                      </a:lnTo>
                      <a:lnTo>
                        <a:pt x="120000" y="70786"/>
                      </a:lnTo>
                      <a:lnTo>
                        <a:pt x="10434" y="0"/>
                      </a:lnTo>
                      <a:close/>
                    </a:path>
                  </a:pathLst>
                </a:custGeom>
                <a:solidFill>
                  <a:srgbClr val="34343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23" name="Google Shape;123;p10"/>
                <p:cNvSpPr/>
                <p:nvPr/>
              </p:nvSpPr>
              <p:spPr>
                <a:xfrm>
                  <a:off x="2331303" y="2378075"/>
                  <a:ext cx="146100" cy="282600"/>
                </a:xfrm>
                <a:custGeom>
                  <a:avLst/>
                  <a:gdLst/>
                  <a:ahLst/>
                  <a:cxnLst/>
                  <a:rect l="l" t="t" r="r" b="b"/>
                  <a:pathLst>
                    <a:path w="120000" h="120000" extrusionOk="0">
                      <a:moveTo>
                        <a:pt x="10434" y="0"/>
                      </a:moveTo>
                      <a:lnTo>
                        <a:pt x="0" y="18876"/>
                      </a:lnTo>
                      <a:lnTo>
                        <a:pt x="27391" y="120000"/>
                      </a:lnTo>
                      <a:lnTo>
                        <a:pt x="120000" y="70786"/>
                      </a:lnTo>
                      <a:lnTo>
                        <a:pt x="10434"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24" name="Google Shape;124;p10"/>
                <p:cNvSpPr/>
                <p:nvPr/>
              </p:nvSpPr>
              <p:spPr>
                <a:xfrm>
                  <a:off x="2344003" y="2322513"/>
                  <a:ext cx="266700" cy="92100"/>
                </a:xfrm>
                <a:custGeom>
                  <a:avLst/>
                  <a:gdLst/>
                  <a:ahLst/>
                  <a:cxnLst/>
                  <a:rect l="l" t="t" r="r" b="b"/>
                  <a:pathLst>
                    <a:path w="120000" h="120000" extrusionOk="0">
                      <a:moveTo>
                        <a:pt x="0" y="0"/>
                      </a:moveTo>
                      <a:cubicBezTo>
                        <a:pt x="0" y="12413"/>
                        <a:pt x="0" y="12413"/>
                        <a:pt x="0" y="12413"/>
                      </a:cubicBezTo>
                      <a:cubicBezTo>
                        <a:pt x="0" y="12413"/>
                        <a:pt x="30898" y="115862"/>
                        <a:pt x="59640" y="120000"/>
                      </a:cubicBezTo>
                      <a:cubicBezTo>
                        <a:pt x="60359" y="120000"/>
                        <a:pt x="61077" y="120000"/>
                        <a:pt x="61077" y="120000"/>
                      </a:cubicBezTo>
                      <a:cubicBezTo>
                        <a:pt x="89820" y="120000"/>
                        <a:pt x="120000" y="18620"/>
                        <a:pt x="120000" y="18620"/>
                      </a:cubicBezTo>
                      <a:cubicBezTo>
                        <a:pt x="120000" y="0"/>
                        <a:pt x="120000" y="0"/>
                        <a:pt x="120000" y="0"/>
                      </a:cubicBezTo>
                      <a:cubicBezTo>
                        <a:pt x="0" y="0"/>
                        <a:pt x="0" y="0"/>
                        <a:pt x="0" y="0"/>
                      </a:cubicBezTo>
                    </a:path>
                  </a:pathLst>
                </a:custGeom>
                <a:solidFill>
                  <a:srgbClr val="C5A08A"/>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25" name="Google Shape;125;p10"/>
                <p:cNvSpPr/>
                <p:nvPr/>
              </p:nvSpPr>
              <p:spPr>
                <a:xfrm>
                  <a:off x="2477353" y="2378075"/>
                  <a:ext cx="142800" cy="284100"/>
                </a:xfrm>
                <a:custGeom>
                  <a:avLst/>
                  <a:gdLst/>
                  <a:ahLst/>
                  <a:cxnLst/>
                  <a:rect l="l" t="t" r="r" b="b"/>
                  <a:pathLst>
                    <a:path w="120000" h="120000" extrusionOk="0">
                      <a:moveTo>
                        <a:pt x="112000" y="0"/>
                      </a:moveTo>
                      <a:lnTo>
                        <a:pt x="120000" y="18770"/>
                      </a:lnTo>
                      <a:lnTo>
                        <a:pt x="93333" y="120000"/>
                      </a:lnTo>
                      <a:lnTo>
                        <a:pt x="0" y="70391"/>
                      </a:lnTo>
                      <a:lnTo>
                        <a:pt x="112000" y="0"/>
                      </a:lnTo>
                      <a:close/>
                    </a:path>
                  </a:pathLst>
                </a:custGeom>
                <a:solidFill>
                  <a:srgbClr val="34343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26" name="Google Shape;126;p10"/>
                <p:cNvSpPr/>
                <p:nvPr/>
              </p:nvSpPr>
              <p:spPr>
                <a:xfrm>
                  <a:off x="2477353" y="2378075"/>
                  <a:ext cx="142800" cy="284100"/>
                </a:xfrm>
                <a:custGeom>
                  <a:avLst/>
                  <a:gdLst/>
                  <a:ahLst/>
                  <a:cxnLst/>
                  <a:rect l="l" t="t" r="r" b="b"/>
                  <a:pathLst>
                    <a:path w="120000" h="120000" extrusionOk="0">
                      <a:moveTo>
                        <a:pt x="112000" y="0"/>
                      </a:moveTo>
                      <a:lnTo>
                        <a:pt x="120000" y="18770"/>
                      </a:lnTo>
                      <a:lnTo>
                        <a:pt x="93333" y="120000"/>
                      </a:lnTo>
                      <a:lnTo>
                        <a:pt x="0" y="70391"/>
                      </a:lnTo>
                      <a:lnTo>
                        <a:pt x="11200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27" name="Google Shape;127;p10"/>
                <p:cNvSpPr/>
                <p:nvPr/>
              </p:nvSpPr>
              <p:spPr>
                <a:xfrm>
                  <a:off x="2477353" y="2544763"/>
                  <a:ext cx="0" cy="0"/>
                </a:xfrm>
                <a:custGeom>
                  <a:avLst/>
                  <a:gdLst/>
                  <a:ahLst/>
                  <a:cxnLst/>
                  <a:rect l="l" t="t" r="r" b="b"/>
                  <a:pathLst>
                    <a:path w="120000" h="120000" extrusionOk="0">
                      <a:moveTo>
                        <a:pt x="0" y="0"/>
                      </a:moveTo>
                      <a:lnTo>
                        <a:pt x="0" y="0"/>
                      </a:lnTo>
                      <a:lnTo>
                        <a:pt x="0" y="0"/>
                      </a:lnTo>
                      <a:close/>
                    </a:path>
                  </a:pathLst>
                </a:custGeom>
                <a:solidFill>
                  <a:srgbClr val="E1E1E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28" name="Google Shape;128;p10"/>
                <p:cNvSpPr/>
                <p:nvPr/>
              </p:nvSpPr>
              <p:spPr>
                <a:xfrm>
                  <a:off x="2477353" y="2544763"/>
                  <a:ext cx="0" cy="0"/>
                </a:xfrm>
                <a:custGeom>
                  <a:avLst/>
                  <a:gdLst/>
                  <a:ahLst/>
                  <a:cxnLst/>
                  <a:rect l="l" t="t" r="r" b="b"/>
                  <a:pathLst>
                    <a:path w="120000" h="120000" extrusionOk="0">
                      <a:moveTo>
                        <a:pt x="0" y="0"/>
                      </a:moveTo>
                      <a:lnTo>
                        <a:pt x="0" y="0"/>
                      </a:lnTo>
                      <a:lnTo>
                        <a:pt x="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29" name="Google Shape;129;p10"/>
                <p:cNvSpPr/>
                <p:nvPr/>
              </p:nvSpPr>
              <p:spPr>
                <a:xfrm>
                  <a:off x="2344003" y="2373313"/>
                  <a:ext cx="266700" cy="171300"/>
                </a:xfrm>
                <a:custGeom>
                  <a:avLst/>
                  <a:gdLst/>
                  <a:ahLst/>
                  <a:cxnLst/>
                  <a:rect l="l" t="t" r="r" b="b"/>
                  <a:pathLst>
                    <a:path w="120000" h="120000" extrusionOk="0">
                      <a:moveTo>
                        <a:pt x="120000" y="0"/>
                      </a:moveTo>
                      <a:lnTo>
                        <a:pt x="60000" y="116666"/>
                      </a:lnTo>
                      <a:lnTo>
                        <a:pt x="0" y="0"/>
                      </a:lnTo>
                      <a:lnTo>
                        <a:pt x="0" y="3333"/>
                      </a:lnTo>
                      <a:lnTo>
                        <a:pt x="60000" y="120000"/>
                      </a:lnTo>
                      <a:lnTo>
                        <a:pt x="60000" y="120000"/>
                      </a:lnTo>
                      <a:lnTo>
                        <a:pt x="120000" y="3333"/>
                      </a:lnTo>
                      <a:lnTo>
                        <a:pt x="120000" y="0"/>
                      </a:lnTo>
                      <a:close/>
                    </a:path>
                  </a:pathLst>
                </a:custGeom>
                <a:solidFill>
                  <a:srgbClr val="E9BEA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30" name="Google Shape;130;p10"/>
                <p:cNvSpPr/>
                <p:nvPr/>
              </p:nvSpPr>
              <p:spPr>
                <a:xfrm>
                  <a:off x="2344003" y="2373313"/>
                  <a:ext cx="266700" cy="171300"/>
                </a:xfrm>
                <a:custGeom>
                  <a:avLst/>
                  <a:gdLst/>
                  <a:ahLst/>
                  <a:cxnLst/>
                  <a:rect l="l" t="t" r="r" b="b"/>
                  <a:pathLst>
                    <a:path w="120000" h="120000" extrusionOk="0">
                      <a:moveTo>
                        <a:pt x="120000" y="0"/>
                      </a:moveTo>
                      <a:lnTo>
                        <a:pt x="60000" y="116666"/>
                      </a:lnTo>
                      <a:lnTo>
                        <a:pt x="0" y="0"/>
                      </a:lnTo>
                      <a:lnTo>
                        <a:pt x="0" y="3333"/>
                      </a:lnTo>
                      <a:lnTo>
                        <a:pt x="60000" y="120000"/>
                      </a:lnTo>
                      <a:lnTo>
                        <a:pt x="60000" y="120000"/>
                      </a:lnTo>
                      <a:lnTo>
                        <a:pt x="120000" y="3333"/>
                      </a:lnTo>
                      <a:lnTo>
                        <a:pt x="12000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31" name="Google Shape;131;p10"/>
                <p:cNvSpPr/>
                <p:nvPr/>
              </p:nvSpPr>
              <p:spPr>
                <a:xfrm>
                  <a:off x="2451953" y="2657475"/>
                  <a:ext cx="50700" cy="1500"/>
                </a:xfrm>
                <a:custGeom>
                  <a:avLst/>
                  <a:gdLst/>
                  <a:ahLst/>
                  <a:cxnLst/>
                  <a:rect l="l" t="t" r="r" b="b"/>
                  <a:pathLst>
                    <a:path w="120000" h="120000" extrusionOk="0">
                      <a:moveTo>
                        <a:pt x="0" y="0"/>
                      </a:moveTo>
                      <a:lnTo>
                        <a:pt x="0" y="120000"/>
                      </a:lnTo>
                      <a:lnTo>
                        <a:pt x="0" y="120000"/>
                      </a:lnTo>
                      <a:lnTo>
                        <a:pt x="0" y="0"/>
                      </a:lnTo>
                      <a:close/>
                      <a:moveTo>
                        <a:pt x="120000" y="0"/>
                      </a:moveTo>
                      <a:lnTo>
                        <a:pt x="120000" y="0"/>
                      </a:lnTo>
                      <a:lnTo>
                        <a:pt x="120000" y="120000"/>
                      </a:lnTo>
                      <a:lnTo>
                        <a:pt x="120000" y="120000"/>
                      </a:lnTo>
                      <a:lnTo>
                        <a:pt x="120000" y="0"/>
                      </a:lnTo>
                      <a:close/>
                    </a:path>
                  </a:pathLst>
                </a:custGeom>
                <a:solidFill>
                  <a:srgbClr val="2F2F2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32" name="Google Shape;132;p10"/>
                <p:cNvSpPr/>
                <p:nvPr/>
              </p:nvSpPr>
              <p:spPr>
                <a:xfrm>
                  <a:off x="2451953" y="2657475"/>
                  <a:ext cx="50700" cy="1500"/>
                </a:xfrm>
                <a:custGeom>
                  <a:avLst/>
                  <a:gdLst/>
                  <a:ahLst/>
                  <a:cxnLst/>
                  <a:rect l="l" t="t" r="r" b="b"/>
                  <a:pathLst>
                    <a:path w="120000" h="120000" extrusionOk="0">
                      <a:moveTo>
                        <a:pt x="0" y="0"/>
                      </a:moveTo>
                      <a:lnTo>
                        <a:pt x="0" y="120000"/>
                      </a:lnTo>
                      <a:lnTo>
                        <a:pt x="0" y="120000"/>
                      </a:lnTo>
                      <a:lnTo>
                        <a:pt x="0" y="0"/>
                      </a:lnTo>
                      <a:moveTo>
                        <a:pt x="120000" y="0"/>
                      </a:moveTo>
                      <a:lnTo>
                        <a:pt x="120000" y="0"/>
                      </a:lnTo>
                      <a:lnTo>
                        <a:pt x="120000" y="120000"/>
                      </a:lnTo>
                      <a:lnTo>
                        <a:pt x="120000" y="120000"/>
                      </a:lnTo>
                      <a:lnTo>
                        <a:pt x="12000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33" name="Google Shape;133;p10"/>
                <p:cNvSpPr/>
                <p:nvPr/>
              </p:nvSpPr>
              <p:spPr>
                <a:xfrm>
                  <a:off x="2451953" y="2657475"/>
                  <a:ext cx="50700" cy="1500"/>
                </a:xfrm>
                <a:prstGeom prst="rect">
                  <a:avLst/>
                </a:prstGeom>
                <a:solidFill>
                  <a:srgbClr val="227377"/>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34" name="Google Shape;134;p10"/>
                <p:cNvSpPr/>
                <p:nvPr/>
              </p:nvSpPr>
              <p:spPr>
                <a:xfrm>
                  <a:off x="2451953" y="2657475"/>
                  <a:ext cx="50700" cy="1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35" name="Google Shape;135;p10"/>
                <p:cNvSpPr/>
                <p:nvPr/>
              </p:nvSpPr>
              <p:spPr>
                <a:xfrm>
                  <a:off x="2340828" y="2152650"/>
                  <a:ext cx="276300" cy="169800"/>
                </a:xfrm>
                <a:custGeom>
                  <a:avLst/>
                  <a:gdLst/>
                  <a:ahLst/>
                  <a:cxnLst/>
                  <a:rect l="l" t="t" r="r" b="b"/>
                  <a:pathLst>
                    <a:path w="120000" h="120000" extrusionOk="0">
                      <a:moveTo>
                        <a:pt x="113720" y="41142"/>
                      </a:moveTo>
                      <a:cubicBezTo>
                        <a:pt x="109534" y="26285"/>
                        <a:pt x="76046" y="6857"/>
                        <a:pt x="70465" y="3428"/>
                      </a:cubicBezTo>
                      <a:cubicBezTo>
                        <a:pt x="64186" y="0"/>
                        <a:pt x="60000" y="12571"/>
                        <a:pt x="60000" y="12571"/>
                      </a:cubicBezTo>
                      <a:cubicBezTo>
                        <a:pt x="60000" y="12571"/>
                        <a:pt x="55813" y="0"/>
                        <a:pt x="49534" y="3428"/>
                      </a:cubicBezTo>
                      <a:cubicBezTo>
                        <a:pt x="43953" y="6857"/>
                        <a:pt x="10465" y="26285"/>
                        <a:pt x="6279" y="41142"/>
                      </a:cubicBezTo>
                      <a:cubicBezTo>
                        <a:pt x="2093" y="54857"/>
                        <a:pt x="0" y="65142"/>
                        <a:pt x="0" y="74285"/>
                      </a:cubicBezTo>
                      <a:cubicBezTo>
                        <a:pt x="0" y="84571"/>
                        <a:pt x="0" y="118857"/>
                        <a:pt x="0" y="118857"/>
                      </a:cubicBezTo>
                      <a:cubicBezTo>
                        <a:pt x="0" y="118857"/>
                        <a:pt x="6279" y="120000"/>
                        <a:pt x="9767" y="115428"/>
                      </a:cubicBezTo>
                      <a:cubicBezTo>
                        <a:pt x="13255" y="112000"/>
                        <a:pt x="16744" y="99428"/>
                        <a:pt x="16744" y="84571"/>
                      </a:cubicBezTo>
                      <a:cubicBezTo>
                        <a:pt x="16744" y="69714"/>
                        <a:pt x="23720" y="57142"/>
                        <a:pt x="31395" y="54857"/>
                      </a:cubicBezTo>
                      <a:cubicBezTo>
                        <a:pt x="40465" y="52571"/>
                        <a:pt x="60000" y="46857"/>
                        <a:pt x="60000" y="37714"/>
                      </a:cubicBezTo>
                      <a:cubicBezTo>
                        <a:pt x="60000" y="46857"/>
                        <a:pt x="81627" y="52571"/>
                        <a:pt x="88604" y="54857"/>
                      </a:cubicBezTo>
                      <a:cubicBezTo>
                        <a:pt x="96976" y="57142"/>
                        <a:pt x="103255" y="69714"/>
                        <a:pt x="103255" y="84571"/>
                      </a:cubicBezTo>
                      <a:cubicBezTo>
                        <a:pt x="103255" y="99428"/>
                        <a:pt x="107441" y="112000"/>
                        <a:pt x="110930" y="115428"/>
                      </a:cubicBezTo>
                      <a:cubicBezTo>
                        <a:pt x="114418" y="120000"/>
                        <a:pt x="120000" y="118857"/>
                        <a:pt x="120000" y="118857"/>
                      </a:cubicBezTo>
                      <a:cubicBezTo>
                        <a:pt x="120000" y="118857"/>
                        <a:pt x="120000" y="84571"/>
                        <a:pt x="120000" y="74285"/>
                      </a:cubicBezTo>
                      <a:cubicBezTo>
                        <a:pt x="120000" y="65142"/>
                        <a:pt x="117906" y="54857"/>
                        <a:pt x="113720" y="41142"/>
                      </a:cubicBezTo>
                      <a:close/>
                    </a:path>
                  </a:pathLst>
                </a:custGeom>
                <a:solidFill>
                  <a:srgbClr val="60534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136" name="Google Shape;136;p10"/>
              <p:cNvSpPr/>
              <p:nvPr/>
            </p:nvSpPr>
            <p:spPr>
              <a:xfrm>
                <a:off x="2548790" y="2485233"/>
                <a:ext cx="233400" cy="561900"/>
              </a:xfrm>
              <a:custGeom>
                <a:avLst/>
                <a:gdLst/>
                <a:ahLst/>
                <a:cxnLst/>
                <a:rect l="l" t="t" r="r" b="b"/>
                <a:pathLst>
                  <a:path w="120000" h="120000" extrusionOk="0">
                    <a:moveTo>
                      <a:pt x="90612" y="0"/>
                    </a:moveTo>
                    <a:lnTo>
                      <a:pt x="90612" y="13220"/>
                    </a:lnTo>
                    <a:lnTo>
                      <a:pt x="120000" y="119999"/>
                    </a:lnTo>
                    <a:lnTo>
                      <a:pt x="68571" y="119999"/>
                    </a:lnTo>
                    <a:lnTo>
                      <a:pt x="12244" y="72542"/>
                    </a:lnTo>
                    <a:lnTo>
                      <a:pt x="66122" y="57288"/>
                    </a:lnTo>
                    <a:lnTo>
                      <a:pt x="0" y="44745"/>
                    </a:lnTo>
                    <a:lnTo>
                      <a:pt x="61224" y="5423"/>
                    </a:lnTo>
                    <a:lnTo>
                      <a:pt x="90612" y="0"/>
                    </a:lnTo>
                    <a:close/>
                  </a:path>
                </a:pathLst>
              </a:custGeom>
              <a:solidFill>
                <a:srgbClr val="1A1A1A"/>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grpSp>
          <p:nvGrpSpPr>
            <p:cNvPr id="137" name="Google Shape;137;p10"/>
            <p:cNvGrpSpPr/>
            <p:nvPr/>
          </p:nvGrpSpPr>
          <p:grpSpPr>
            <a:xfrm>
              <a:off x="2639220" y="2590802"/>
              <a:ext cx="709562" cy="769886"/>
              <a:chOff x="2668588" y="2424907"/>
              <a:chExt cx="709562" cy="769886"/>
            </a:xfrm>
          </p:grpSpPr>
          <p:sp>
            <p:nvSpPr>
              <p:cNvPr id="138" name="Google Shape;138;p10"/>
              <p:cNvSpPr/>
              <p:nvPr/>
            </p:nvSpPr>
            <p:spPr>
              <a:xfrm>
                <a:off x="3257550" y="2820193"/>
                <a:ext cx="120600" cy="177900"/>
              </a:xfrm>
              <a:custGeom>
                <a:avLst/>
                <a:gdLst/>
                <a:ahLst/>
                <a:cxnLst/>
                <a:rect l="l" t="t" r="r" b="b"/>
                <a:pathLst>
                  <a:path w="120000" h="120000" extrusionOk="0">
                    <a:moveTo>
                      <a:pt x="91200" y="7567"/>
                    </a:moveTo>
                    <a:cubicBezTo>
                      <a:pt x="68800" y="0"/>
                      <a:pt x="35200" y="18378"/>
                      <a:pt x="17600" y="46486"/>
                    </a:cubicBezTo>
                    <a:cubicBezTo>
                      <a:pt x="0" y="75675"/>
                      <a:pt x="4800" y="104864"/>
                      <a:pt x="28800" y="112432"/>
                    </a:cubicBezTo>
                    <a:cubicBezTo>
                      <a:pt x="52800" y="120000"/>
                      <a:pt x="84800" y="101621"/>
                      <a:pt x="102400" y="73513"/>
                    </a:cubicBezTo>
                    <a:cubicBezTo>
                      <a:pt x="120000" y="44324"/>
                      <a:pt x="115200" y="15135"/>
                      <a:pt x="91200" y="7567"/>
                    </a:cubicBezTo>
                    <a:close/>
                  </a:path>
                </a:pathLst>
              </a:custGeom>
              <a:solidFill>
                <a:srgbClr val="F6DBC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39" name="Google Shape;139;p10"/>
              <p:cNvSpPr/>
              <p:nvPr/>
            </p:nvSpPr>
            <p:spPr>
              <a:xfrm>
                <a:off x="2695575" y="2820193"/>
                <a:ext cx="122100" cy="177900"/>
              </a:xfrm>
              <a:custGeom>
                <a:avLst/>
                <a:gdLst/>
                <a:ahLst/>
                <a:cxnLst/>
                <a:rect l="l" t="t" r="r" b="b"/>
                <a:pathLst>
                  <a:path w="120000" h="120000" extrusionOk="0">
                    <a:moveTo>
                      <a:pt x="28421" y="7567"/>
                    </a:moveTo>
                    <a:cubicBezTo>
                      <a:pt x="52105" y="0"/>
                      <a:pt x="85263" y="18378"/>
                      <a:pt x="102631" y="46486"/>
                    </a:cubicBezTo>
                    <a:cubicBezTo>
                      <a:pt x="120000" y="75675"/>
                      <a:pt x="113684" y="104864"/>
                      <a:pt x="91578" y="112432"/>
                    </a:cubicBezTo>
                    <a:cubicBezTo>
                      <a:pt x="67894" y="120000"/>
                      <a:pt x="34736" y="101621"/>
                      <a:pt x="17368" y="73513"/>
                    </a:cubicBezTo>
                    <a:cubicBezTo>
                      <a:pt x="0" y="44324"/>
                      <a:pt x="4736" y="15135"/>
                      <a:pt x="28421" y="7567"/>
                    </a:cubicBezTo>
                    <a:close/>
                  </a:path>
                </a:pathLst>
              </a:custGeom>
              <a:solidFill>
                <a:srgbClr val="F6DBC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40" name="Google Shape;140;p10"/>
              <p:cNvSpPr/>
              <p:nvPr/>
            </p:nvSpPr>
            <p:spPr>
              <a:xfrm>
                <a:off x="2919413" y="3112293"/>
                <a:ext cx="234900" cy="82500"/>
              </a:xfrm>
              <a:custGeom>
                <a:avLst/>
                <a:gdLst/>
                <a:ahLst/>
                <a:cxnLst/>
                <a:rect l="l" t="t" r="r" b="b"/>
                <a:pathLst>
                  <a:path w="120000" h="120000" extrusionOk="0">
                    <a:moveTo>
                      <a:pt x="120000" y="0"/>
                    </a:moveTo>
                    <a:cubicBezTo>
                      <a:pt x="0" y="0"/>
                      <a:pt x="0" y="0"/>
                      <a:pt x="0" y="0"/>
                    </a:cubicBezTo>
                    <a:cubicBezTo>
                      <a:pt x="0" y="11764"/>
                      <a:pt x="0" y="11764"/>
                      <a:pt x="0" y="11764"/>
                    </a:cubicBezTo>
                    <a:cubicBezTo>
                      <a:pt x="0" y="11764"/>
                      <a:pt x="37551" y="120000"/>
                      <a:pt x="59591" y="120000"/>
                    </a:cubicBezTo>
                    <a:cubicBezTo>
                      <a:pt x="81632" y="120000"/>
                      <a:pt x="120000" y="9411"/>
                      <a:pt x="120000" y="9411"/>
                    </a:cubicBezTo>
                    <a:cubicBezTo>
                      <a:pt x="120000" y="0"/>
                      <a:pt x="120000" y="0"/>
                      <a:pt x="120000" y="0"/>
                    </a:cubicBezTo>
                  </a:path>
                </a:pathLst>
              </a:custGeom>
              <a:solidFill>
                <a:srgbClr val="C5AF9B"/>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41" name="Google Shape;141;p10"/>
              <p:cNvSpPr/>
              <p:nvPr/>
            </p:nvSpPr>
            <p:spPr>
              <a:xfrm>
                <a:off x="2711450" y="2445543"/>
                <a:ext cx="652500" cy="723900"/>
              </a:xfrm>
              <a:custGeom>
                <a:avLst/>
                <a:gdLst/>
                <a:ahLst/>
                <a:cxnLst/>
                <a:rect l="l" t="t" r="r" b="b"/>
                <a:pathLst>
                  <a:path w="120000" h="120000" extrusionOk="0">
                    <a:moveTo>
                      <a:pt x="60000" y="120000"/>
                    </a:moveTo>
                    <a:cubicBezTo>
                      <a:pt x="46403" y="120000"/>
                      <a:pt x="17733" y="99733"/>
                      <a:pt x="8866" y="70933"/>
                    </a:cubicBezTo>
                    <a:cubicBezTo>
                      <a:pt x="0" y="41866"/>
                      <a:pt x="16847" y="0"/>
                      <a:pt x="60000" y="0"/>
                    </a:cubicBezTo>
                    <a:cubicBezTo>
                      <a:pt x="103152" y="0"/>
                      <a:pt x="120000" y="41866"/>
                      <a:pt x="110837" y="70933"/>
                    </a:cubicBezTo>
                    <a:cubicBezTo>
                      <a:pt x="102266" y="99733"/>
                      <a:pt x="73596" y="120000"/>
                      <a:pt x="60000" y="120000"/>
                    </a:cubicBezTo>
                    <a:close/>
                  </a:path>
                </a:pathLst>
              </a:custGeom>
              <a:solidFill>
                <a:srgbClr val="F6DBC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42" name="Google Shape;142;p10"/>
              <p:cNvSpPr/>
              <p:nvPr/>
            </p:nvSpPr>
            <p:spPr>
              <a:xfrm>
                <a:off x="2668588" y="2424907"/>
                <a:ext cx="690600" cy="498600"/>
              </a:xfrm>
              <a:custGeom>
                <a:avLst/>
                <a:gdLst/>
                <a:ahLst/>
                <a:cxnLst/>
                <a:rect l="l" t="t" r="r" b="b"/>
                <a:pathLst>
                  <a:path w="120000" h="120000" extrusionOk="0">
                    <a:moveTo>
                      <a:pt x="72279" y="57290"/>
                    </a:moveTo>
                    <a:cubicBezTo>
                      <a:pt x="82325" y="86322"/>
                      <a:pt x="86511" y="95225"/>
                      <a:pt x="99627" y="87483"/>
                    </a:cubicBezTo>
                    <a:cubicBezTo>
                      <a:pt x="113023" y="79741"/>
                      <a:pt x="110511" y="101419"/>
                      <a:pt x="108000" y="116516"/>
                    </a:cubicBezTo>
                    <a:cubicBezTo>
                      <a:pt x="120000" y="96000"/>
                      <a:pt x="118604" y="76258"/>
                      <a:pt x="114697" y="56129"/>
                    </a:cubicBezTo>
                    <a:cubicBezTo>
                      <a:pt x="110790" y="34064"/>
                      <a:pt x="90697" y="774"/>
                      <a:pt x="71720" y="1548"/>
                    </a:cubicBezTo>
                    <a:cubicBezTo>
                      <a:pt x="61395" y="0"/>
                      <a:pt x="45767" y="1935"/>
                      <a:pt x="29023" y="18193"/>
                    </a:cubicBezTo>
                    <a:cubicBezTo>
                      <a:pt x="0" y="47225"/>
                      <a:pt x="9767" y="112258"/>
                      <a:pt x="17581" y="120000"/>
                    </a:cubicBezTo>
                    <a:cubicBezTo>
                      <a:pt x="10046" y="60000"/>
                      <a:pt x="28465" y="72000"/>
                      <a:pt x="41302" y="40645"/>
                    </a:cubicBezTo>
                    <a:cubicBezTo>
                      <a:pt x="45488" y="26709"/>
                      <a:pt x="61674" y="25935"/>
                      <a:pt x="72279" y="57290"/>
                    </a:cubicBezTo>
                    <a:close/>
                  </a:path>
                </a:pathLst>
              </a:custGeom>
              <a:solidFill>
                <a:srgbClr val="BF974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143" name="Google Shape;143;p10"/>
            <p:cNvSpPr/>
            <p:nvPr/>
          </p:nvSpPr>
          <p:spPr>
            <a:xfrm>
              <a:off x="2712244" y="3384551"/>
              <a:ext cx="234900" cy="433500"/>
            </a:xfrm>
            <a:custGeom>
              <a:avLst/>
              <a:gdLst/>
              <a:ahLst/>
              <a:cxnLst/>
              <a:rect l="l" t="t" r="r" b="b"/>
              <a:pathLst>
                <a:path w="120000" h="120000" extrusionOk="0">
                  <a:moveTo>
                    <a:pt x="120000" y="119560"/>
                  </a:moveTo>
                  <a:lnTo>
                    <a:pt x="68108" y="119560"/>
                  </a:lnTo>
                  <a:lnTo>
                    <a:pt x="64864" y="119999"/>
                  </a:lnTo>
                  <a:lnTo>
                    <a:pt x="12972" y="93626"/>
                  </a:lnTo>
                  <a:lnTo>
                    <a:pt x="65675" y="74285"/>
                  </a:lnTo>
                  <a:lnTo>
                    <a:pt x="0" y="57582"/>
                  </a:lnTo>
                  <a:lnTo>
                    <a:pt x="43783" y="21098"/>
                  </a:lnTo>
                  <a:lnTo>
                    <a:pt x="60810" y="7032"/>
                  </a:lnTo>
                  <a:lnTo>
                    <a:pt x="90000" y="0"/>
                  </a:lnTo>
                  <a:lnTo>
                    <a:pt x="90000" y="16703"/>
                  </a:lnTo>
                  <a:lnTo>
                    <a:pt x="119189" y="119999"/>
                  </a:lnTo>
                  <a:lnTo>
                    <a:pt x="120000" y="119560"/>
                  </a:lnTo>
                  <a:close/>
                </a:path>
              </a:pathLst>
            </a:custGeom>
            <a:solidFill>
              <a:srgbClr val="EDEDE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44" name="Google Shape;144;p10"/>
            <p:cNvSpPr/>
            <p:nvPr/>
          </p:nvSpPr>
          <p:spPr>
            <a:xfrm>
              <a:off x="3067844" y="3381376"/>
              <a:ext cx="231900" cy="436500"/>
            </a:xfrm>
            <a:custGeom>
              <a:avLst/>
              <a:gdLst/>
              <a:ahLst/>
              <a:cxnLst/>
              <a:rect l="l" t="t" r="r" b="b"/>
              <a:pathLst>
                <a:path w="120000" h="120000" extrusionOk="0">
                  <a:moveTo>
                    <a:pt x="54246" y="73745"/>
                  </a:moveTo>
                  <a:lnTo>
                    <a:pt x="108493" y="92509"/>
                  </a:lnTo>
                  <a:lnTo>
                    <a:pt x="55068" y="120000"/>
                  </a:lnTo>
                  <a:lnTo>
                    <a:pt x="51780" y="119563"/>
                  </a:lnTo>
                  <a:lnTo>
                    <a:pt x="0" y="119563"/>
                  </a:lnTo>
                  <a:lnTo>
                    <a:pt x="821" y="120000"/>
                  </a:lnTo>
                  <a:lnTo>
                    <a:pt x="30410" y="16145"/>
                  </a:lnTo>
                  <a:lnTo>
                    <a:pt x="30410" y="0"/>
                  </a:lnTo>
                  <a:lnTo>
                    <a:pt x="66575" y="8290"/>
                  </a:lnTo>
                  <a:lnTo>
                    <a:pt x="82191" y="22254"/>
                  </a:lnTo>
                  <a:lnTo>
                    <a:pt x="119999" y="56727"/>
                  </a:lnTo>
                  <a:lnTo>
                    <a:pt x="54246" y="73745"/>
                  </a:lnTo>
                  <a:close/>
                </a:path>
              </a:pathLst>
            </a:custGeom>
            <a:solidFill>
              <a:srgbClr val="EDEDE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45" name="Google Shape;145;p10"/>
            <p:cNvSpPr/>
            <p:nvPr/>
          </p:nvSpPr>
          <p:spPr>
            <a:xfrm>
              <a:off x="5316537" y="1786732"/>
              <a:ext cx="379500" cy="960300"/>
            </a:xfrm>
            <a:custGeom>
              <a:avLst/>
              <a:gdLst/>
              <a:ahLst/>
              <a:cxnLst/>
              <a:rect l="l" t="t" r="r" b="b"/>
              <a:pathLst>
                <a:path w="120000" h="120000" extrusionOk="0">
                  <a:moveTo>
                    <a:pt x="43220" y="10836"/>
                  </a:moveTo>
                  <a:cubicBezTo>
                    <a:pt x="47796" y="5016"/>
                    <a:pt x="82881" y="0"/>
                    <a:pt x="97118" y="20668"/>
                  </a:cubicBezTo>
                  <a:cubicBezTo>
                    <a:pt x="111355" y="41337"/>
                    <a:pt x="104237" y="48762"/>
                    <a:pt x="112372" y="55986"/>
                  </a:cubicBezTo>
                  <a:cubicBezTo>
                    <a:pt x="120000" y="63411"/>
                    <a:pt x="101694" y="120000"/>
                    <a:pt x="57457" y="119799"/>
                  </a:cubicBezTo>
                  <a:cubicBezTo>
                    <a:pt x="10169" y="119598"/>
                    <a:pt x="0" y="65418"/>
                    <a:pt x="9152" y="54381"/>
                  </a:cubicBezTo>
                  <a:cubicBezTo>
                    <a:pt x="18813" y="43545"/>
                    <a:pt x="10169" y="10836"/>
                    <a:pt x="43220" y="10836"/>
                  </a:cubicBezTo>
                </a:path>
              </a:pathLst>
            </a:custGeom>
            <a:solidFill>
              <a:srgbClr val="60534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46" name="Google Shape;146;p10"/>
            <p:cNvSpPr/>
            <p:nvPr/>
          </p:nvSpPr>
          <p:spPr>
            <a:xfrm>
              <a:off x="5702300" y="1786732"/>
              <a:ext cx="379500" cy="960300"/>
            </a:xfrm>
            <a:custGeom>
              <a:avLst/>
              <a:gdLst/>
              <a:ahLst/>
              <a:cxnLst/>
              <a:rect l="l" t="t" r="r" b="b"/>
              <a:pathLst>
                <a:path w="120000" h="120000" extrusionOk="0">
                  <a:moveTo>
                    <a:pt x="76455" y="10836"/>
                  </a:moveTo>
                  <a:cubicBezTo>
                    <a:pt x="71898" y="5016"/>
                    <a:pt x="36962" y="0"/>
                    <a:pt x="22784" y="20668"/>
                  </a:cubicBezTo>
                  <a:cubicBezTo>
                    <a:pt x="8607" y="41337"/>
                    <a:pt x="15696" y="48762"/>
                    <a:pt x="7594" y="55986"/>
                  </a:cubicBezTo>
                  <a:cubicBezTo>
                    <a:pt x="0" y="63411"/>
                    <a:pt x="18734" y="120000"/>
                    <a:pt x="62278" y="119799"/>
                  </a:cubicBezTo>
                  <a:cubicBezTo>
                    <a:pt x="109367" y="119598"/>
                    <a:pt x="120000" y="65418"/>
                    <a:pt x="110379" y="54381"/>
                  </a:cubicBezTo>
                  <a:cubicBezTo>
                    <a:pt x="101265" y="43545"/>
                    <a:pt x="109367" y="10836"/>
                    <a:pt x="76455" y="10836"/>
                  </a:cubicBezTo>
                </a:path>
              </a:pathLst>
            </a:custGeom>
            <a:solidFill>
              <a:srgbClr val="60534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47" name="Google Shape;147;p10"/>
            <p:cNvSpPr/>
            <p:nvPr/>
          </p:nvSpPr>
          <p:spPr>
            <a:xfrm>
              <a:off x="5116512" y="2553493"/>
              <a:ext cx="1182600" cy="442800"/>
            </a:xfrm>
            <a:custGeom>
              <a:avLst/>
              <a:gdLst/>
              <a:ahLst/>
              <a:cxnLst/>
              <a:rect l="l" t="t" r="r" b="b"/>
              <a:pathLst>
                <a:path w="120000" h="120000" extrusionOk="0">
                  <a:moveTo>
                    <a:pt x="71316" y="0"/>
                  </a:moveTo>
                  <a:cubicBezTo>
                    <a:pt x="71153" y="1304"/>
                    <a:pt x="48195" y="2173"/>
                    <a:pt x="48032" y="3043"/>
                  </a:cubicBezTo>
                  <a:cubicBezTo>
                    <a:pt x="40705" y="30434"/>
                    <a:pt x="25237" y="35652"/>
                    <a:pt x="12862" y="43043"/>
                  </a:cubicBezTo>
                  <a:cubicBezTo>
                    <a:pt x="488" y="50434"/>
                    <a:pt x="0" y="92173"/>
                    <a:pt x="0" y="120000"/>
                  </a:cubicBezTo>
                  <a:cubicBezTo>
                    <a:pt x="120000" y="120000"/>
                    <a:pt x="120000" y="120000"/>
                    <a:pt x="120000" y="120000"/>
                  </a:cubicBezTo>
                  <a:cubicBezTo>
                    <a:pt x="120000" y="92173"/>
                    <a:pt x="119837" y="50434"/>
                    <a:pt x="107137" y="43043"/>
                  </a:cubicBezTo>
                  <a:cubicBezTo>
                    <a:pt x="94599" y="35217"/>
                    <a:pt x="78154" y="28695"/>
                    <a:pt x="71316" y="0"/>
                  </a:cubicBezTo>
                </a:path>
              </a:pathLst>
            </a:custGeom>
            <a:solidFill>
              <a:srgbClr val="C9383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48" name="Google Shape;148;p10"/>
            <p:cNvSpPr/>
            <p:nvPr/>
          </p:nvSpPr>
          <p:spPr>
            <a:xfrm>
              <a:off x="5588000" y="2553493"/>
              <a:ext cx="238200" cy="442800"/>
            </a:xfrm>
            <a:custGeom>
              <a:avLst/>
              <a:gdLst/>
              <a:ahLst/>
              <a:cxnLst/>
              <a:rect l="l" t="t" r="r" b="b"/>
              <a:pathLst>
                <a:path w="120000" h="120000" extrusionOk="0">
                  <a:moveTo>
                    <a:pt x="120000" y="3043"/>
                  </a:moveTo>
                  <a:cubicBezTo>
                    <a:pt x="120000" y="17826"/>
                    <a:pt x="120000" y="17826"/>
                    <a:pt x="120000" y="17826"/>
                  </a:cubicBezTo>
                  <a:cubicBezTo>
                    <a:pt x="91006" y="120000"/>
                    <a:pt x="91006" y="120000"/>
                    <a:pt x="91006" y="120000"/>
                  </a:cubicBezTo>
                  <a:cubicBezTo>
                    <a:pt x="28993" y="120000"/>
                    <a:pt x="28993" y="120000"/>
                    <a:pt x="28993" y="120000"/>
                  </a:cubicBezTo>
                  <a:cubicBezTo>
                    <a:pt x="0" y="19130"/>
                    <a:pt x="0" y="19130"/>
                    <a:pt x="0" y="19130"/>
                  </a:cubicBezTo>
                  <a:cubicBezTo>
                    <a:pt x="0" y="3043"/>
                    <a:pt x="0" y="3043"/>
                    <a:pt x="0" y="3043"/>
                  </a:cubicBezTo>
                  <a:cubicBezTo>
                    <a:pt x="805" y="3043"/>
                    <a:pt x="805" y="3043"/>
                    <a:pt x="805" y="3043"/>
                  </a:cubicBezTo>
                  <a:cubicBezTo>
                    <a:pt x="1610" y="2173"/>
                    <a:pt x="115167" y="1304"/>
                    <a:pt x="115973" y="0"/>
                  </a:cubicBezTo>
                  <a:cubicBezTo>
                    <a:pt x="117583" y="869"/>
                    <a:pt x="118389" y="1739"/>
                    <a:pt x="120000" y="3043"/>
                  </a:cubicBezTo>
                  <a:close/>
                </a:path>
              </a:pathLst>
            </a:custGeom>
            <a:solidFill>
              <a:srgbClr val="C9383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49" name="Google Shape;149;p10"/>
            <p:cNvSpPr/>
            <p:nvPr/>
          </p:nvSpPr>
          <p:spPr>
            <a:xfrm>
              <a:off x="5589587" y="2155032"/>
              <a:ext cx="234900" cy="571500"/>
            </a:xfrm>
            <a:custGeom>
              <a:avLst/>
              <a:gdLst/>
              <a:ahLst/>
              <a:cxnLst/>
              <a:rect l="l" t="t" r="r" b="b"/>
              <a:pathLst>
                <a:path w="120000" h="120000" extrusionOk="0">
                  <a:moveTo>
                    <a:pt x="0" y="33033"/>
                  </a:moveTo>
                  <a:cubicBezTo>
                    <a:pt x="0" y="73820"/>
                    <a:pt x="0" y="73820"/>
                    <a:pt x="0" y="73820"/>
                  </a:cubicBezTo>
                  <a:cubicBezTo>
                    <a:pt x="0" y="93707"/>
                    <a:pt x="0" y="93707"/>
                    <a:pt x="0" y="93707"/>
                  </a:cubicBezTo>
                  <a:cubicBezTo>
                    <a:pt x="30204" y="119325"/>
                    <a:pt x="84081" y="120000"/>
                    <a:pt x="120000" y="93707"/>
                  </a:cubicBezTo>
                  <a:cubicBezTo>
                    <a:pt x="120000" y="73820"/>
                    <a:pt x="120000" y="73820"/>
                    <a:pt x="120000" y="73820"/>
                  </a:cubicBezTo>
                  <a:cubicBezTo>
                    <a:pt x="120000" y="33033"/>
                    <a:pt x="120000" y="33033"/>
                    <a:pt x="120000" y="33033"/>
                  </a:cubicBezTo>
                  <a:cubicBezTo>
                    <a:pt x="120000" y="0"/>
                    <a:pt x="0" y="0"/>
                    <a:pt x="0" y="33033"/>
                  </a:cubicBezTo>
                </a:path>
              </a:pathLst>
            </a:custGeom>
            <a:solidFill>
              <a:srgbClr val="F6DCB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50" name="Google Shape;150;p10"/>
            <p:cNvSpPr/>
            <p:nvPr/>
          </p:nvSpPr>
          <p:spPr>
            <a:xfrm>
              <a:off x="5927725" y="2164557"/>
              <a:ext cx="120600" cy="179400"/>
            </a:xfrm>
            <a:custGeom>
              <a:avLst/>
              <a:gdLst/>
              <a:ahLst/>
              <a:cxnLst/>
              <a:rect l="l" t="t" r="r" b="b"/>
              <a:pathLst>
                <a:path w="120000" h="120000" extrusionOk="0">
                  <a:moveTo>
                    <a:pt x="91200" y="7567"/>
                  </a:moveTo>
                  <a:cubicBezTo>
                    <a:pt x="68800" y="0"/>
                    <a:pt x="35200" y="18378"/>
                    <a:pt x="17600" y="46486"/>
                  </a:cubicBezTo>
                  <a:cubicBezTo>
                    <a:pt x="0" y="75675"/>
                    <a:pt x="4800" y="104864"/>
                    <a:pt x="28800" y="112432"/>
                  </a:cubicBezTo>
                  <a:cubicBezTo>
                    <a:pt x="52800" y="120000"/>
                    <a:pt x="84800" y="101621"/>
                    <a:pt x="102400" y="73513"/>
                  </a:cubicBezTo>
                  <a:cubicBezTo>
                    <a:pt x="120000" y="44324"/>
                    <a:pt x="115200" y="15135"/>
                    <a:pt x="91200" y="7567"/>
                  </a:cubicBezTo>
                  <a:close/>
                </a:path>
              </a:pathLst>
            </a:custGeom>
            <a:solidFill>
              <a:srgbClr val="F6DCB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51" name="Google Shape;151;p10"/>
            <p:cNvSpPr/>
            <p:nvPr/>
          </p:nvSpPr>
          <p:spPr>
            <a:xfrm>
              <a:off x="5365750" y="2164557"/>
              <a:ext cx="122100" cy="179400"/>
            </a:xfrm>
            <a:custGeom>
              <a:avLst/>
              <a:gdLst/>
              <a:ahLst/>
              <a:cxnLst/>
              <a:rect l="l" t="t" r="r" b="b"/>
              <a:pathLst>
                <a:path w="120000" h="120000" extrusionOk="0">
                  <a:moveTo>
                    <a:pt x="28421" y="7567"/>
                  </a:moveTo>
                  <a:cubicBezTo>
                    <a:pt x="52105" y="0"/>
                    <a:pt x="85263" y="18378"/>
                    <a:pt x="102631" y="46486"/>
                  </a:cubicBezTo>
                  <a:cubicBezTo>
                    <a:pt x="120000" y="75675"/>
                    <a:pt x="113684" y="104864"/>
                    <a:pt x="91578" y="112432"/>
                  </a:cubicBezTo>
                  <a:cubicBezTo>
                    <a:pt x="67894" y="120000"/>
                    <a:pt x="34736" y="101621"/>
                    <a:pt x="17368" y="73513"/>
                  </a:cubicBezTo>
                  <a:cubicBezTo>
                    <a:pt x="0" y="44324"/>
                    <a:pt x="4736" y="15135"/>
                    <a:pt x="28421" y="7567"/>
                  </a:cubicBezTo>
                  <a:close/>
                </a:path>
              </a:pathLst>
            </a:custGeom>
            <a:solidFill>
              <a:srgbClr val="F6DCB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52" name="Google Shape;152;p10"/>
            <p:cNvSpPr/>
            <p:nvPr/>
          </p:nvSpPr>
          <p:spPr>
            <a:xfrm>
              <a:off x="5589587" y="2458243"/>
              <a:ext cx="234900" cy="81000"/>
            </a:xfrm>
            <a:custGeom>
              <a:avLst/>
              <a:gdLst/>
              <a:ahLst/>
              <a:cxnLst/>
              <a:rect l="l" t="t" r="r" b="b"/>
              <a:pathLst>
                <a:path w="120000" h="120000" extrusionOk="0">
                  <a:moveTo>
                    <a:pt x="120000" y="0"/>
                  </a:moveTo>
                  <a:cubicBezTo>
                    <a:pt x="0" y="0"/>
                    <a:pt x="0" y="0"/>
                    <a:pt x="0" y="0"/>
                  </a:cubicBezTo>
                  <a:cubicBezTo>
                    <a:pt x="0" y="11764"/>
                    <a:pt x="0" y="11764"/>
                    <a:pt x="0" y="11764"/>
                  </a:cubicBezTo>
                  <a:cubicBezTo>
                    <a:pt x="0" y="11764"/>
                    <a:pt x="37551" y="120000"/>
                    <a:pt x="59591" y="120000"/>
                  </a:cubicBezTo>
                  <a:cubicBezTo>
                    <a:pt x="81632" y="120000"/>
                    <a:pt x="120000" y="9411"/>
                    <a:pt x="120000" y="9411"/>
                  </a:cubicBezTo>
                  <a:cubicBezTo>
                    <a:pt x="120000" y="0"/>
                    <a:pt x="120000" y="0"/>
                    <a:pt x="120000" y="0"/>
                  </a:cubicBezTo>
                </a:path>
              </a:pathLst>
            </a:custGeom>
            <a:solidFill>
              <a:srgbClr val="C5B09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53" name="Google Shape;153;p10"/>
            <p:cNvSpPr/>
            <p:nvPr/>
          </p:nvSpPr>
          <p:spPr>
            <a:xfrm>
              <a:off x="5381625" y="1791493"/>
              <a:ext cx="652500" cy="722400"/>
            </a:xfrm>
            <a:custGeom>
              <a:avLst/>
              <a:gdLst/>
              <a:ahLst/>
              <a:cxnLst/>
              <a:rect l="l" t="t" r="r" b="b"/>
              <a:pathLst>
                <a:path w="120000" h="120000" extrusionOk="0">
                  <a:moveTo>
                    <a:pt x="60000" y="120000"/>
                  </a:moveTo>
                  <a:cubicBezTo>
                    <a:pt x="46403" y="120000"/>
                    <a:pt x="17733" y="99733"/>
                    <a:pt x="8866" y="70933"/>
                  </a:cubicBezTo>
                  <a:cubicBezTo>
                    <a:pt x="0" y="41866"/>
                    <a:pt x="16847" y="0"/>
                    <a:pt x="60000" y="0"/>
                  </a:cubicBezTo>
                  <a:cubicBezTo>
                    <a:pt x="103152" y="0"/>
                    <a:pt x="120000" y="41866"/>
                    <a:pt x="110837" y="70933"/>
                  </a:cubicBezTo>
                  <a:cubicBezTo>
                    <a:pt x="102266" y="99733"/>
                    <a:pt x="73596" y="120000"/>
                    <a:pt x="60000" y="120000"/>
                  </a:cubicBezTo>
                  <a:close/>
                </a:path>
              </a:pathLst>
            </a:custGeom>
            <a:solidFill>
              <a:srgbClr val="F6DCB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54" name="Google Shape;154;p10"/>
            <p:cNvSpPr/>
            <p:nvPr/>
          </p:nvSpPr>
          <p:spPr>
            <a:xfrm>
              <a:off x="5368925" y="1774032"/>
              <a:ext cx="657300" cy="493800"/>
            </a:xfrm>
            <a:custGeom>
              <a:avLst/>
              <a:gdLst/>
              <a:ahLst/>
              <a:cxnLst/>
              <a:rect l="l" t="t" r="r" b="b"/>
              <a:pathLst>
                <a:path w="120000" h="120000" extrusionOk="0">
                  <a:moveTo>
                    <a:pt x="115012" y="55714"/>
                  </a:moveTo>
                  <a:cubicBezTo>
                    <a:pt x="110904" y="33506"/>
                    <a:pt x="89779" y="0"/>
                    <a:pt x="69828" y="779"/>
                  </a:cubicBezTo>
                  <a:cubicBezTo>
                    <a:pt x="66894" y="389"/>
                    <a:pt x="63667" y="0"/>
                    <a:pt x="59853" y="389"/>
                  </a:cubicBezTo>
                  <a:cubicBezTo>
                    <a:pt x="56332" y="0"/>
                    <a:pt x="53105" y="389"/>
                    <a:pt x="50171" y="779"/>
                  </a:cubicBezTo>
                  <a:cubicBezTo>
                    <a:pt x="30220" y="0"/>
                    <a:pt x="9095" y="33506"/>
                    <a:pt x="4694" y="55714"/>
                  </a:cubicBezTo>
                  <a:cubicBezTo>
                    <a:pt x="1466" y="73636"/>
                    <a:pt x="0" y="91168"/>
                    <a:pt x="8215" y="109090"/>
                  </a:cubicBezTo>
                  <a:cubicBezTo>
                    <a:pt x="9388" y="114545"/>
                    <a:pt x="11149" y="118441"/>
                    <a:pt x="12909" y="120000"/>
                  </a:cubicBezTo>
                  <a:cubicBezTo>
                    <a:pt x="11149" y="106363"/>
                    <a:pt x="10855" y="96233"/>
                    <a:pt x="11442" y="88441"/>
                  </a:cubicBezTo>
                  <a:cubicBezTo>
                    <a:pt x="12909" y="85324"/>
                    <a:pt x="15843" y="84545"/>
                    <a:pt x="20831" y="87272"/>
                  </a:cubicBezTo>
                  <a:cubicBezTo>
                    <a:pt x="34621" y="95064"/>
                    <a:pt x="39022" y="86103"/>
                    <a:pt x="49290" y="56883"/>
                  </a:cubicBezTo>
                  <a:cubicBezTo>
                    <a:pt x="52518" y="47922"/>
                    <a:pt x="55158" y="37402"/>
                    <a:pt x="59853" y="37402"/>
                  </a:cubicBezTo>
                  <a:cubicBezTo>
                    <a:pt x="64841" y="37402"/>
                    <a:pt x="67481" y="47922"/>
                    <a:pt x="70415" y="56883"/>
                  </a:cubicBezTo>
                  <a:cubicBezTo>
                    <a:pt x="80977" y="86103"/>
                    <a:pt x="85378" y="95064"/>
                    <a:pt x="99168" y="87272"/>
                  </a:cubicBezTo>
                  <a:cubicBezTo>
                    <a:pt x="104156" y="84545"/>
                    <a:pt x="107090" y="85324"/>
                    <a:pt x="108557" y="88441"/>
                  </a:cubicBezTo>
                  <a:cubicBezTo>
                    <a:pt x="109144" y="96233"/>
                    <a:pt x="108850" y="106363"/>
                    <a:pt x="107090" y="120000"/>
                  </a:cubicBezTo>
                  <a:cubicBezTo>
                    <a:pt x="108850" y="118441"/>
                    <a:pt x="110317" y="114545"/>
                    <a:pt x="111784" y="109090"/>
                  </a:cubicBezTo>
                  <a:cubicBezTo>
                    <a:pt x="120000" y="91168"/>
                    <a:pt x="118533" y="73636"/>
                    <a:pt x="115012" y="55714"/>
                  </a:cubicBezTo>
                  <a:close/>
                </a:path>
              </a:pathLst>
            </a:custGeom>
            <a:solidFill>
              <a:srgbClr val="60534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55" name="Google Shape;155;p10"/>
            <p:cNvSpPr/>
            <p:nvPr/>
          </p:nvSpPr>
          <p:spPr>
            <a:xfrm>
              <a:off x="5413375" y="2563018"/>
              <a:ext cx="233400" cy="433500"/>
            </a:xfrm>
            <a:custGeom>
              <a:avLst/>
              <a:gdLst/>
              <a:ahLst/>
              <a:cxnLst/>
              <a:rect l="l" t="t" r="r" b="b"/>
              <a:pathLst>
                <a:path w="120000" h="120000" extrusionOk="0">
                  <a:moveTo>
                    <a:pt x="120000" y="119560"/>
                  </a:moveTo>
                  <a:lnTo>
                    <a:pt x="68571" y="119560"/>
                  </a:lnTo>
                  <a:lnTo>
                    <a:pt x="65306" y="119999"/>
                  </a:lnTo>
                  <a:lnTo>
                    <a:pt x="12244" y="94065"/>
                  </a:lnTo>
                  <a:lnTo>
                    <a:pt x="66122" y="74285"/>
                  </a:lnTo>
                  <a:lnTo>
                    <a:pt x="0" y="58021"/>
                  </a:lnTo>
                  <a:lnTo>
                    <a:pt x="43265" y="21538"/>
                  </a:lnTo>
                  <a:lnTo>
                    <a:pt x="60408" y="7032"/>
                  </a:lnTo>
                  <a:lnTo>
                    <a:pt x="89795" y="0"/>
                  </a:lnTo>
                  <a:lnTo>
                    <a:pt x="89795" y="17142"/>
                  </a:lnTo>
                  <a:lnTo>
                    <a:pt x="119183" y="119999"/>
                  </a:lnTo>
                  <a:lnTo>
                    <a:pt x="120000" y="119560"/>
                  </a:lnTo>
                  <a:close/>
                </a:path>
              </a:pathLst>
            </a:custGeom>
            <a:solidFill>
              <a:srgbClr val="EDEDE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56" name="Google Shape;156;p10"/>
            <p:cNvSpPr/>
            <p:nvPr/>
          </p:nvSpPr>
          <p:spPr>
            <a:xfrm>
              <a:off x="5767387" y="2559843"/>
              <a:ext cx="233400" cy="436500"/>
            </a:xfrm>
            <a:custGeom>
              <a:avLst/>
              <a:gdLst/>
              <a:ahLst/>
              <a:cxnLst/>
              <a:rect l="l" t="t" r="r" b="b"/>
              <a:pathLst>
                <a:path w="120000" h="120000" extrusionOk="0">
                  <a:moveTo>
                    <a:pt x="53877" y="73745"/>
                  </a:moveTo>
                  <a:lnTo>
                    <a:pt x="108571" y="92945"/>
                  </a:lnTo>
                  <a:lnTo>
                    <a:pt x="54693" y="120000"/>
                  </a:lnTo>
                  <a:lnTo>
                    <a:pt x="51428" y="119563"/>
                  </a:lnTo>
                  <a:lnTo>
                    <a:pt x="0" y="119563"/>
                  </a:lnTo>
                  <a:lnTo>
                    <a:pt x="816" y="120000"/>
                  </a:lnTo>
                  <a:lnTo>
                    <a:pt x="30204" y="16581"/>
                  </a:lnTo>
                  <a:lnTo>
                    <a:pt x="30204" y="0"/>
                  </a:lnTo>
                  <a:lnTo>
                    <a:pt x="66122" y="8290"/>
                  </a:lnTo>
                  <a:lnTo>
                    <a:pt x="81632" y="22690"/>
                  </a:lnTo>
                  <a:lnTo>
                    <a:pt x="120000" y="57163"/>
                  </a:lnTo>
                  <a:lnTo>
                    <a:pt x="53877" y="73745"/>
                  </a:lnTo>
                  <a:close/>
                </a:path>
              </a:pathLst>
            </a:custGeom>
            <a:solidFill>
              <a:srgbClr val="EDEDE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57" name="Google Shape;157;p10"/>
            <p:cNvSpPr/>
            <p:nvPr/>
          </p:nvSpPr>
          <p:spPr>
            <a:xfrm>
              <a:off x="5621337" y="3086893"/>
              <a:ext cx="1247700" cy="565200"/>
            </a:xfrm>
            <a:custGeom>
              <a:avLst/>
              <a:gdLst/>
              <a:ahLst/>
              <a:cxnLst/>
              <a:rect l="l" t="t" r="r" b="b"/>
              <a:pathLst>
                <a:path w="120000" h="120000" extrusionOk="0">
                  <a:moveTo>
                    <a:pt x="48030" y="0"/>
                  </a:moveTo>
                  <a:cubicBezTo>
                    <a:pt x="21467" y="25568"/>
                    <a:pt x="13436" y="39204"/>
                    <a:pt x="10347" y="45340"/>
                  </a:cubicBezTo>
                  <a:cubicBezTo>
                    <a:pt x="5559" y="54886"/>
                    <a:pt x="2779" y="90000"/>
                    <a:pt x="0" y="120000"/>
                  </a:cubicBezTo>
                  <a:cubicBezTo>
                    <a:pt x="59922" y="120000"/>
                    <a:pt x="59922" y="120000"/>
                    <a:pt x="59922" y="120000"/>
                  </a:cubicBezTo>
                  <a:cubicBezTo>
                    <a:pt x="119999" y="120000"/>
                    <a:pt x="119999" y="120000"/>
                    <a:pt x="119999" y="120000"/>
                  </a:cubicBezTo>
                  <a:cubicBezTo>
                    <a:pt x="117065" y="90000"/>
                    <a:pt x="114440" y="54886"/>
                    <a:pt x="109652" y="45340"/>
                  </a:cubicBezTo>
                  <a:cubicBezTo>
                    <a:pt x="106409" y="39204"/>
                    <a:pt x="98841" y="25909"/>
                    <a:pt x="72277" y="340"/>
                  </a:cubicBezTo>
                  <a:cubicBezTo>
                    <a:pt x="48030" y="0"/>
                    <a:pt x="48030" y="0"/>
                    <a:pt x="48030" y="0"/>
                  </a:cubicBezTo>
                </a:path>
              </a:pathLst>
            </a:custGeom>
            <a:solidFill>
              <a:srgbClr val="FFDEC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58" name="Google Shape;158;p10"/>
            <p:cNvSpPr/>
            <p:nvPr/>
          </p:nvSpPr>
          <p:spPr>
            <a:xfrm>
              <a:off x="5621337" y="3086893"/>
              <a:ext cx="1247700" cy="565200"/>
            </a:xfrm>
            <a:custGeom>
              <a:avLst/>
              <a:gdLst/>
              <a:ahLst/>
              <a:cxnLst/>
              <a:rect l="l" t="t" r="r" b="b"/>
              <a:pathLst>
                <a:path w="120000" h="120000" extrusionOk="0">
                  <a:moveTo>
                    <a:pt x="48030" y="0"/>
                  </a:moveTo>
                  <a:cubicBezTo>
                    <a:pt x="21467" y="25568"/>
                    <a:pt x="13436" y="39204"/>
                    <a:pt x="10347" y="45340"/>
                  </a:cubicBezTo>
                  <a:cubicBezTo>
                    <a:pt x="5559" y="54886"/>
                    <a:pt x="2779" y="90000"/>
                    <a:pt x="0" y="120000"/>
                  </a:cubicBezTo>
                  <a:cubicBezTo>
                    <a:pt x="59922" y="120000"/>
                    <a:pt x="59922" y="120000"/>
                    <a:pt x="59922" y="120000"/>
                  </a:cubicBezTo>
                  <a:cubicBezTo>
                    <a:pt x="119999" y="120000"/>
                    <a:pt x="119999" y="120000"/>
                    <a:pt x="119999" y="120000"/>
                  </a:cubicBezTo>
                  <a:cubicBezTo>
                    <a:pt x="117065" y="90000"/>
                    <a:pt x="114440" y="54886"/>
                    <a:pt x="109652" y="45340"/>
                  </a:cubicBezTo>
                  <a:cubicBezTo>
                    <a:pt x="106409" y="39204"/>
                    <a:pt x="98841" y="25909"/>
                    <a:pt x="72277" y="340"/>
                  </a:cubicBezTo>
                  <a:cubicBezTo>
                    <a:pt x="48030" y="0"/>
                    <a:pt x="48030" y="0"/>
                    <a:pt x="48030" y="0"/>
                  </a:cubicBezTo>
                </a:path>
              </a:pathLst>
            </a:custGeom>
            <a:solidFill>
              <a:srgbClr val="BFBFB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59" name="Google Shape;159;p10"/>
            <p:cNvSpPr/>
            <p:nvPr/>
          </p:nvSpPr>
          <p:spPr>
            <a:xfrm>
              <a:off x="6110287" y="2680493"/>
              <a:ext cx="268200" cy="560400"/>
            </a:xfrm>
            <a:custGeom>
              <a:avLst/>
              <a:gdLst/>
              <a:ahLst/>
              <a:cxnLst/>
              <a:rect l="l" t="t" r="r" b="b"/>
              <a:pathLst>
                <a:path w="120000" h="120000" extrusionOk="0">
                  <a:moveTo>
                    <a:pt x="0" y="35071"/>
                  </a:moveTo>
                  <a:cubicBezTo>
                    <a:pt x="0" y="79083"/>
                    <a:pt x="0" y="79083"/>
                    <a:pt x="0" y="79083"/>
                  </a:cubicBezTo>
                  <a:cubicBezTo>
                    <a:pt x="0" y="100744"/>
                    <a:pt x="0" y="100744"/>
                    <a:pt x="0" y="100744"/>
                  </a:cubicBezTo>
                  <a:cubicBezTo>
                    <a:pt x="33053" y="119312"/>
                    <a:pt x="86946" y="120000"/>
                    <a:pt x="120000" y="100744"/>
                  </a:cubicBezTo>
                  <a:cubicBezTo>
                    <a:pt x="120000" y="79083"/>
                    <a:pt x="120000" y="79083"/>
                    <a:pt x="120000" y="79083"/>
                  </a:cubicBezTo>
                  <a:cubicBezTo>
                    <a:pt x="120000" y="35071"/>
                    <a:pt x="120000" y="35071"/>
                    <a:pt x="120000" y="35071"/>
                  </a:cubicBezTo>
                  <a:cubicBezTo>
                    <a:pt x="120000" y="0"/>
                    <a:pt x="0" y="0"/>
                    <a:pt x="0" y="35071"/>
                  </a:cubicBezTo>
                </a:path>
              </a:pathLst>
            </a:custGeom>
            <a:solidFill>
              <a:srgbClr val="DBB18A"/>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60" name="Google Shape;160;p10"/>
            <p:cNvSpPr/>
            <p:nvPr/>
          </p:nvSpPr>
          <p:spPr>
            <a:xfrm>
              <a:off x="5934075" y="2645568"/>
              <a:ext cx="112800" cy="163500"/>
            </a:xfrm>
            <a:custGeom>
              <a:avLst/>
              <a:gdLst/>
              <a:ahLst/>
              <a:cxnLst/>
              <a:rect l="l" t="t" r="r" b="b"/>
              <a:pathLst>
                <a:path w="120000" h="120000" extrusionOk="0">
                  <a:moveTo>
                    <a:pt x="32571" y="5882"/>
                  </a:moveTo>
                  <a:cubicBezTo>
                    <a:pt x="58285" y="0"/>
                    <a:pt x="90857" y="20000"/>
                    <a:pt x="104571" y="49411"/>
                  </a:cubicBezTo>
                  <a:cubicBezTo>
                    <a:pt x="120000" y="78823"/>
                    <a:pt x="109714" y="108235"/>
                    <a:pt x="85714" y="114117"/>
                  </a:cubicBezTo>
                  <a:cubicBezTo>
                    <a:pt x="60000" y="120000"/>
                    <a:pt x="27428" y="100000"/>
                    <a:pt x="13714" y="70588"/>
                  </a:cubicBezTo>
                  <a:cubicBezTo>
                    <a:pt x="0" y="40000"/>
                    <a:pt x="8571" y="11764"/>
                    <a:pt x="32571" y="5882"/>
                  </a:cubicBezTo>
                  <a:close/>
                </a:path>
              </a:pathLst>
            </a:custGeom>
            <a:solidFill>
              <a:srgbClr val="F6D1A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61" name="Google Shape;161;p10"/>
            <p:cNvSpPr/>
            <p:nvPr/>
          </p:nvSpPr>
          <p:spPr>
            <a:xfrm>
              <a:off x="6442075" y="2645568"/>
              <a:ext cx="111000" cy="163500"/>
            </a:xfrm>
            <a:custGeom>
              <a:avLst/>
              <a:gdLst/>
              <a:ahLst/>
              <a:cxnLst/>
              <a:rect l="l" t="t" r="r" b="b"/>
              <a:pathLst>
                <a:path w="120000" h="120000" extrusionOk="0">
                  <a:moveTo>
                    <a:pt x="85714" y="5882"/>
                  </a:moveTo>
                  <a:cubicBezTo>
                    <a:pt x="61714" y="0"/>
                    <a:pt x="29142" y="20000"/>
                    <a:pt x="15428" y="49411"/>
                  </a:cubicBezTo>
                  <a:cubicBezTo>
                    <a:pt x="0" y="78823"/>
                    <a:pt x="8571" y="108235"/>
                    <a:pt x="34285" y="114117"/>
                  </a:cubicBezTo>
                  <a:cubicBezTo>
                    <a:pt x="60000" y="120000"/>
                    <a:pt x="92571" y="100000"/>
                    <a:pt x="106285" y="70588"/>
                  </a:cubicBezTo>
                  <a:cubicBezTo>
                    <a:pt x="120000" y="40000"/>
                    <a:pt x="111428" y="11764"/>
                    <a:pt x="85714" y="5882"/>
                  </a:cubicBezTo>
                  <a:close/>
                </a:path>
              </a:pathLst>
            </a:custGeom>
            <a:solidFill>
              <a:srgbClr val="F6D1A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62" name="Google Shape;162;p10"/>
            <p:cNvSpPr/>
            <p:nvPr/>
          </p:nvSpPr>
          <p:spPr>
            <a:xfrm>
              <a:off x="6186487" y="3217068"/>
              <a:ext cx="115800" cy="112800"/>
            </a:xfrm>
            <a:custGeom>
              <a:avLst/>
              <a:gdLst/>
              <a:ahLst/>
              <a:cxnLst/>
              <a:rect l="l" t="t" r="r" b="b"/>
              <a:pathLst>
                <a:path w="120000" h="120000" extrusionOk="0">
                  <a:moveTo>
                    <a:pt x="0" y="66857"/>
                  </a:moveTo>
                  <a:cubicBezTo>
                    <a:pt x="35000" y="120000"/>
                    <a:pt x="35000" y="120000"/>
                    <a:pt x="35000" y="120000"/>
                  </a:cubicBezTo>
                  <a:cubicBezTo>
                    <a:pt x="51666" y="120000"/>
                    <a:pt x="70000" y="120000"/>
                    <a:pt x="86666" y="120000"/>
                  </a:cubicBezTo>
                  <a:cubicBezTo>
                    <a:pt x="120000" y="66857"/>
                    <a:pt x="120000" y="66857"/>
                    <a:pt x="120000" y="66857"/>
                  </a:cubicBezTo>
                  <a:cubicBezTo>
                    <a:pt x="61666" y="0"/>
                    <a:pt x="61666" y="0"/>
                    <a:pt x="61666" y="0"/>
                  </a:cubicBezTo>
                  <a:cubicBezTo>
                    <a:pt x="0" y="66857"/>
                    <a:pt x="0" y="66857"/>
                    <a:pt x="0" y="66857"/>
                  </a:cubicBezTo>
                </a:path>
              </a:pathLst>
            </a:custGeom>
            <a:solidFill>
              <a:srgbClr val="34343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63" name="Google Shape;163;p10"/>
            <p:cNvSpPr/>
            <p:nvPr/>
          </p:nvSpPr>
          <p:spPr>
            <a:xfrm>
              <a:off x="6173787" y="3329782"/>
              <a:ext cx="142800" cy="322200"/>
            </a:xfrm>
            <a:custGeom>
              <a:avLst/>
              <a:gdLst/>
              <a:ahLst/>
              <a:cxnLst/>
              <a:rect l="l" t="t" r="r" b="b"/>
              <a:pathLst>
                <a:path w="120000" h="120000" extrusionOk="0">
                  <a:moveTo>
                    <a:pt x="38666" y="0"/>
                  </a:moveTo>
                  <a:lnTo>
                    <a:pt x="0" y="120000"/>
                  </a:lnTo>
                  <a:lnTo>
                    <a:pt x="120000" y="120000"/>
                  </a:lnTo>
                  <a:lnTo>
                    <a:pt x="80000" y="0"/>
                  </a:lnTo>
                  <a:lnTo>
                    <a:pt x="38666" y="0"/>
                  </a:lnTo>
                  <a:close/>
                </a:path>
              </a:pathLst>
            </a:custGeom>
            <a:solidFill>
              <a:srgbClr val="34343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64" name="Google Shape;164;p10"/>
            <p:cNvSpPr/>
            <p:nvPr/>
          </p:nvSpPr>
          <p:spPr>
            <a:xfrm>
              <a:off x="6173787" y="3329782"/>
              <a:ext cx="142800" cy="322200"/>
            </a:xfrm>
            <a:custGeom>
              <a:avLst/>
              <a:gdLst/>
              <a:ahLst/>
              <a:cxnLst/>
              <a:rect l="l" t="t" r="r" b="b"/>
              <a:pathLst>
                <a:path w="120000" h="120000" extrusionOk="0">
                  <a:moveTo>
                    <a:pt x="38666" y="0"/>
                  </a:moveTo>
                  <a:lnTo>
                    <a:pt x="0" y="120000"/>
                  </a:lnTo>
                  <a:lnTo>
                    <a:pt x="120000" y="120000"/>
                  </a:lnTo>
                  <a:lnTo>
                    <a:pt x="80000" y="0"/>
                  </a:lnTo>
                  <a:lnTo>
                    <a:pt x="38666"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65" name="Google Shape;165;p10"/>
            <p:cNvSpPr/>
            <p:nvPr/>
          </p:nvSpPr>
          <p:spPr>
            <a:xfrm>
              <a:off x="6099175" y="3050382"/>
              <a:ext cx="146100" cy="282600"/>
            </a:xfrm>
            <a:custGeom>
              <a:avLst/>
              <a:gdLst/>
              <a:ahLst/>
              <a:cxnLst/>
              <a:rect l="l" t="t" r="r" b="b"/>
              <a:pathLst>
                <a:path w="120000" h="120000" extrusionOk="0">
                  <a:moveTo>
                    <a:pt x="9130" y="0"/>
                  </a:moveTo>
                  <a:lnTo>
                    <a:pt x="0" y="18876"/>
                  </a:lnTo>
                  <a:lnTo>
                    <a:pt x="27391" y="120000"/>
                  </a:lnTo>
                  <a:lnTo>
                    <a:pt x="120000" y="70786"/>
                  </a:lnTo>
                  <a:lnTo>
                    <a:pt x="9130" y="0"/>
                  </a:lnTo>
                  <a:close/>
                </a:path>
              </a:pathLst>
            </a:custGeom>
            <a:solidFill>
              <a:srgbClr val="EDEDE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66" name="Google Shape;166;p10"/>
            <p:cNvSpPr/>
            <p:nvPr/>
          </p:nvSpPr>
          <p:spPr>
            <a:xfrm>
              <a:off x="6099175" y="3050382"/>
              <a:ext cx="146100" cy="282600"/>
            </a:xfrm>
            <a:custGeom>
              <a:avLst/>
              <a:gdLst/>
              <a:ahLst/>
              <a:cxnLst/>
              <a:rect l="l" t="t" r="r" b="b"/>
              <a:pathLst>
                <a:path w="120000" h="120000" extrusionOk="0">
                  <a:moveTo>
                    <a:pt x="9130" y="0"/>
                  </a:moveTo>
                  <a:lnTo>
                    <a:pt x="0" y="18876"/>
                  </a:lnTo>
                  <a:lnTo>
                    <a:pt x="27391" y="120000"/>
                  </a:lnTo>
                  <a:lnTo>
                    <a:pt x="120000" y="70786"/>
                  </a:lnTo>
                  <a:lnTo>
                    <a:pt x="913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67" name="Google Shape;167;p10"/>
            <p:cNvSpPr/>
            <p:nvPr/>
          </p:nvSpPr>
          <p:spPr>
            <a:xfrm>
              <a:off x="6110287" y="2993232"/>
              <a:ext cx="268200" cy="93600"/>
            </a:xfrm>
            <a:custGeom>
              <a:avLst/>
              <a:gdLst/>
              <a:ahLst/>
              <a:cxnLst/>
              <a:rect l="l" t="t" r="r" b="b"/>
              <a:pathLst>
                <a:path w="120000" h="120000" extrusionOk="0">
                  <a:moveTo>
                    <a:pt x="0" y="0"/>
                  </a:moveTo>
                  <a:cubicBezTo>
                    <a:pt x="0" y="12413"/>
                    <a:pt x="0" y="12413"/>
                    <a:pt x="0" y="12413"/>
                  </a:cubicBezTo>
                  <a:cubicBezTo>
                    <a:pt x="0" y="12413"/>
                    <a:pt x="30898" y="115862"/>
                    <a:pt x="59640" y="120000"/>
                  </a:cubicBezTo>
                  <a:cubicBezTo>
                    <a:pt x="60359" y="120000"/>
                    <a:pt x="61077" y="120000"/>
                    <a:pt x="61077" y="120000"/>
                  </a:cubicBezTo>
                  <a:cubicBezTo>
                    <a:pt x="89820" y="120000"/>
                    <a:pt x="120000" y="18620"/>
                    <a:pt x="120000" y="18620"/>
                  </a:cubicBezTo>
                  <a:cubicBezTo>
                    <a:pt x="120000" y="0"/>
                    <a:pt x="120000" y="0"/>
                    <a:pt x="120000" y="0"/>
                  </a:cubicBezTo>
                  <a:cubicBezTo>
                    <a:pt x="0" y="0"/>
                    <a:pt x="0" y="0"/>
                    <a:pt x="0" y="0"/>
                  </a:cubicBezTo>
                </a:path>
              </a:pathLst>
            </a:custGeom>
            <a:solidFill>
              <a:srgbClr val="AF8E6E"/>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68" name="Google Shape;168;p10"/>
            <p:cNvSpPr/>
            <p:nvPr/>
          </p:nvSpPr>
          <p:spPr>
            <a:xfrm>
              <a:off x="5834062" y="2296318"/>
              <a:ext cx="822300" cy="760500"/>
            </a:xfrm>
            <a:custGeom>
              <a:avLst/>
              <a:gdLst/>
              <a:ahLst/>
              <a:cxnLst/>
              <a:rect l="l" t="t" r="r" b="b"/>
              <a:pathLst>
                <a:path w="120000" h="120000" extrusionOk="0">
                  <a:moveTo>
                    <a:pt x="59883" y="0"/>
                  </a:moveTo>
                  <a:cubicBezTo>
                    <a:pt x="0" y="0"/>
                    <a:pt x="22923" y="89048"/>
                    <a:pt x="26900" y="95898"/>
                  </a:cubicBezTo>
                  <a:cubicBezTo>
                    <a:pt x="31345" y="103509"/>
                    <a:pt x="50292" y="120000"/>
                    <a:pt x="59883" y="120000"/>
                  </a:cubicBezTo>
                  <a:cubicBezTo>
                    <a:pt x="69707" y="120000"/>
                    <a:pt x="88654" y="103509"/>
                    <a:pt x="93099" y="95898"/>
                  </a:cubicBezTo>
                  <a:cubicBezTo>
                    <a:pt x="97076" y="89048"/>
                    <a:pt x="120000" y="0"/>
                    <a:pt x="59883" y="0"/>
                  </a:cubicBezTo>
                  <a:close/>
                </a:path>
              </a:pathLst>
            </a:custGeom>
            <a:solidFill>
              <a:srgbClr val="DBB18A"/>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69" name="Google Shape;169;p10"/>
            <p:cNvSpPr/>
            <p:nvPr/>
          </p:nvSpPr>
          <p:spPr>
            <a:xfrm>
              <a:off x="5916612" y="2201068"/>
              <a:ext cx="625500" cy="582600"/>
            </a:xfrm>
            <a:custGeom>
              <a:avLst/>
              <a:gdLst/>
              <a:ahLst/>
              <a:cxnLst/>
              <a:rect l="l" t="t" r="r" b="b"/>
              <a:pathLst>
                <a:path w="120000" h="120000" extrusionOk="0">
                  <a:moveTo>
                    <a:pt x="28615" y="22479"/>
                  </a:moveTo>
                  <a:cubicBezTo>
                    <a:pt x="55076" y="0"/>
                    <a:pt x="107692" y="3305"/>
                    <a:pt x="120000" y="21818"/>
                  </a:cubicBezTo>
                  <a:cubicBezTo>
                    <a:pt x="115076" y="40661"/>
                    <a:pt x="118769" y="91239"/>
                    <a:pt x="115076" y="118016"/>
                  </a:cubicBezTo>
                  <a:cubicBezTo>
                    <a:pt x="115076" y="118016"/>
                    <a:pt x="115076" y="118016"/>
                    <a:pt x="115076" y="118016"/>
                  </a:cubicBezTo>
                  <a:cubicBezTo>
                    <a:pt x="115076" y="118347"/>
                    <a:pt x="115076" y="118677"/>
                    <a:pt x="115076" y="119008"/>
                  </a:cubicBezTo>
                  <a:cubicBezTo>
                    <a:pt x="114769" y="119008"/>
                    <a:pt x="114461" y="119669"/>
                    <a:pt x="114461" y="120000"/>
                  </a:cubicBezTo>
                  <a:cubicBezTo>
                    <a:pt x="114153" y="120000"/>
                    <a:pt x="113230" y="120000"/>
                    <a:pt x="112923" y="119669"/>
                  </a:cubicBezTo>
                  <a:cubicBezTo>
                    <a:pt x="112923" y="119669"/>
                    <a:pt x="112615" y="119338"/>
                    <a:pt x="112615" y="119338"/>
                  </a:cubicBezTo>
                  <a:cubicBezTo>
                    <a:pt x="112615" y="117024"/>
                    <a:pt x="112615" y="112396"/>
                    <a:pt x="112615" y="112066"/>
                  </a:cubicBezTo>
                  <a:cubicBezTo>
                    <a:pt x="112923" y="108429"/>
                    <a:pt x="113846" y="105123"/>
                    <a:pt x="114153" y="101487"/>
                  </a:cubicBezTo>
                  <a:cubicBezTo>
                    <a:pt x="111692" y="84297"/>
                    <a:pt x="104307" y="80991"/>
                    <a:pt x="100615" y="60495"/>
                  </a:cubicBezTo>
                  <a:cubicBezTo>
                    <a:pt x="99692" y="59173"/>
                    <a:pt x="98769" y="57851"/>
                    <a:pt x="97846" y="56528"/>
                  </a:cubicBezTo>
                  <a:cubicBezTo>
                    <a:pt x="96923" y="55206"/>
                    <a:pt x="95692" y="53553"/>
                    <a:pt x="94461" y="52231"/>
                  </a:cubicBezTo>
                  <a:cubicBezTo>
                    <a:pt x="93846" y="51900"/>
                    <a:pt x="93230" y="51570"/>
                    <a:pt x="92615" y="50909"/>
                  </a:cubicBezTo>
                  <a:cubicBezTo>
                    <a:pt x="78153" y="45289"/>
                    <a:pt x="78769" y="49586"/>
                    <a:pt x="65230" y="55537"/>
                  </a:cubicBezTo>
                  <a:cubicBezTo>
                    <a:pt x="60000" y="57851"/>
                    <a:pt x="45538" y="62148"/>
                    <a:pt x="39692" y="61487"/>
                  </a:cubicBezTo>
                  <a:cubicBezTo>
                    <a:pt x="37230" y="61487"/>
                    <a:pt x="28923" y="60495"/>
                    <a:pt x="28615" y="58181"/>
                  </a:cubicBezTo>
                  <a:cubicBezTo>
                    <a:pt x="17846" y="76033"/>
                    <a:pt x="16923" y="88925"/>
                    <a:pt x="13846" y="104132"/>
                  </a:cubicBezTo>
                  <a:cubicBezTo>
                    <a:pt x="14153" y="106776"/>
                    <a:pt x="14769" y="109421"/>
                    <a:pt x="14769" y="112066"/>
                  </a:cubicBezTo>
                  <a:cubicBezTo>
                    <a:pt x="14769" y="112396"/>
                    <a:pt x="15076" y="117024"/>
                    <a:pt x="14769" y="119338"/>
                  </a:cubicBezTo>
                  <a:cubicBezTo>
                    <a:pt x="14769" y="119338"/>
                    <a:pt x="14769" y="119669"/>
                    <a:pt x="14769" y="119669"/>
                  </a:cubicBezTo>
                  <a:cubicBezTo>
                    <a:pt x="14461" y="120000"/>
                    <a:pt x="13230" y="120000"/>
                    <a:pt x="13230" y="120000"/>
                  </a:cubicBezTo>
                  <a:cubicBezTo>
                    <a:pt x="13230" y="119669"/>
                    <a:pt x="12615" y="119008"/>
                    <a:pt x="12615" y="119008"/>
                  </a:cubicBezTo>
                  <a:cubicBezTo>
                    <a:pt x="12307" y="117685"/>
                    <a:pt x="12307" y="117024"/>
                    <a:pt x="12307" y="116033"/>
                  </a:cubicBezTo>
                  <a:cubicBezTo>
                    <a:pt x="12000" y="114710"/>
                    <a:pt x="12000" y="113057"/>
                    <a:pt x="11692" y="111735"/>
                  </a:cubicBezTo>
                  <a:cubicBezTo>
                    <a:pt x="7692" y="95206"/>
                    <a:pt x="0" y="29421"/>
                    <a:pt x="28615" y="22479"/>
                  </a:cubicBezTo>
                  <a:close/>
                  <a:moveTo>
                    <a:pt x="68923" y="44628"/>
                  </a:moveTo>
                  <a:cubicBezTo>
                    <a:pt x="69230" y="44628"/>
                    <a:pt x="69846" y="44297"/>
                    <a:pt x="70153" y="44297"/>
                  </a:cubicBezTo>
                  <a:cubicBezTo>
                    <a:pt x="69538" y="44297"/>
                    <a:pt x="68923" y="44628"/>
                    <a:pt x="68307" y="44628"/>
                  </a:cubicBezTo>
                  <a:cubicBezTo>
                    <a:pt x="68307" y="44628"/>
                    <a:pt x="68615" y="44628"/>
                    <a:pt x="68923" y="44628"/>
                  </a:cubicBezTo>
                  <a:close/>
                </a:path>
              </a:pathLst>
            </a:custGeom>
            <a:solidFill>
              <a:srgbClr val="34343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70" name="Google Shape;170;p10"/>
            <p:cNvSpPr/>
            <p:nvPr/>
          </p:nvSpPr>
          <p:spPr>
            <a:xfrm>
              <a:off x="6245225" y="3050382"/>
              <a:ext cx="141300" cy="284100"/>
            </a:xfrm>
            <a:custGeom>
              <a:avLst/>
              <a:gdLst/>
              <a:ahLst/>
              <a:cxnLst/>
              <a:rect l="l" t="t" r="r" b="b"/>
              <a:pathLst>
                <a:path w="120000" h="120000" extrusionOk="0">
                  <a:moveTo>
                    <a:pt x="113258" y="0"/>
                  </a:moveTo>
                  <a:lnTo>
                    <a:pt x="120000" y="18770"/>
                  </a:lnTo>
                  <a:lnTo>
                    <a:pt x="94382" y="120000"/>
                  </a:lnTo>
                  <a:lnTo>
                    <a:pt x="0" y="70391"/>
                  </a:lnTo>
                  <a:lnTo>
                    <a:pt x="113258" y="0"/>
                  </a:lnTo>
                  <a:close/>
                </a:path>
              </a:pathLst>
            </a:custGeom>
            <a:solidFill>
              <a:srgbClr val="EDEDE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71" name="Google Shape;171;p10"/>
            <p:cNvSpPr/>
            <p:nvPr/>
          </p:nvSpPr>
          <p:spPr>
            <a:xfrm>
              <a:off x="6245225" y="3050382"/>
              <a:ext cx="141300" cy="284100"/>
            </a:xfrm>
            <a:custGeom>
              <a:avLst/>
              <a:gdLst/>
              <a:ahLst/>
              <a:cxnLst/>
              <a:rect l="l" t="t" r="r" b="b"/>
              <a:pathLst>
                <a:path w="120000" h="120000" extrusionOk="0">
                  <a:moveTo>
                    <a:pt x="113258" y="0"/>
                  </a:moveTo>
                  <a:lnTo>
                    <a:pt x="120000" y="18770"/>
                  </a:lnTo>
                  <a:lnTo>
                    <a:pt x="94382" y="120000"/>
                  </a:lnTo>
                  <a:lnTo>
                    <a:pt x="0" y="70391"/>
                  </a:lnTo>
                  <a:lnTo>
                    <a:pt x="113258"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72" name="Google Shape;172;p10"/>
            <p:cNvSpPr/>
            <p:nvPr/>
          </p:nvSpPr>
          <p:spPr>
            <a:xfrm>
              <a:off x="6110287" y="3045618"/>
              <a:ext cx="268200" cy="171300"/>
            </a:xfrm>
            <a:custGeom>
              <a:avLst/>
              <a:gdLst/>
              <a:ahLst/>
              <a:cxnLst/>
              <a:rect l="l" t="t" r="r" b="b"/>
              <a:pathLst>
                <a:path w="120000" h="120000" extrusionOk="0">
                  <a:moveTo>
                    <a:pt x="120000" y="0"/>
                  </a:moveTo>
                  <a:lnTo>
                    <a:pt x="60355" y="116666"/>
                  </a:lnTo>
                  <a:lnTo>
                    <a:pt x="0" y="0"/>
                  </a:lnTo>
                  <a:lnTo>
                    <a:pt x="0" y="3333"/>
                  </a:lnTo>
                  <a:lnTo>
                    <a:pt x="60355" y="120000"/>
                  </a:lnTo>
                  <a:lnTo>
                    <a:pt x="60355" y="120000"/>
                  </a:lnTo>
                  <a:lnTo>
                    <a:pt x="120000" y="3333"/>
                  </a:lnTo>
                  <a:lnTo>
                    <a:pt x="120000" y="0"/>
                  </a:lnTo>
                  <a:close/>
                </a:path>
              </a:pathLst>
            </a:custGeom>
            <a:solidFill>
              <a:srgbClr val="D0A88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73" name="Google Shape;173;p10"/>
            <p:cNvSpPr/>
            <p:nvPr/>
          </p:nvSpPr>
          <p:spPr>
            <a:xfrm>
              <a:off x="6110287" y="3045618"/>
              <a:ext cx="268200" cy="171300"/>
            </a:xfrm>
            <a:custGeom>
              <a:avLst/>
              <a:gdLst/>
              <a:ahLst/>
              <a:cxnLst/>
              <a:rect l="l" t="t" r="r" b="b"/>
              <a:pathLst>
                <a:path w="120000" h="120000" extrusionOk="0">
                  <a:moveTo>
                    <a:pt x="120000" y="0"/>
                  </a:moveTo>
                  <a:lnTo>
                    <a:pt x="60355" y="116666"/>
                  </a:lnTo>
                  <a:lnTo>
                    <a:pt x="0" y="0"/>
                  </a:lnTo>
                  <a:lnTo>
                    <a:pt x="0" y="3333"/>
                  </a:lnTo>
                  <a:lnTo>
                    <a:pt x="60355" y="120000"/>
                  </a:lnTo>
                  <a:lnTo>
                    <a:pt x="60355" y="120000"/>
                  </a:lnTo>
                  <a:lnTo>
                    <a:pt x="120000" y="3333"/>
                  </a:lnTo>
                  <a:lnTo>
                    <a:pt x="12000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74" name="Google Shape;174;p10"/>
            <p:cNvSpPr/>
            <p:nvPr/>
          </p:nvSpPr>
          <p:spPr>
            <a:xfrm>
              <a:off x="6219825" y="3329782"/>
              <a:ext cx="49200" cy="1500"/>
            </a:xfrm>
            <a:custGeom>
              <a:avLst/>
              <a:gdLst/>
              <a:ahLst/>
              <a:cxnLst/>
              <a:rect l="l" t="t" r="r" b="b"/>
              <a:pathLst>
                <a:path w="120000" h="120000" extrusionOk="0">
                  <a:moveTo>
                    <a:pt x="0" y="0"/>
                  </a:moveTo>
                  <a:lnTo>
                    <a:pt x="0" y="120000"/>
                  </a:lnTo>
                  <a:lnTo>
                    <a:pt x="0" y="120000"/>
                  </a:lnTo>
                  <a:lnTo>
                    <a:pt x="0" y="0"/>
                  </a:lnTo>
                  <a:close/>
                  <a:moveTo>
                    <a:pt x="120000" y="0"/>
                  </a:moveTo>
                  <a:lnTo>
                    <a:pt x="120000" y="0"/>
                  </a:lnTo>
                  <a:lnTo>
                    <a:pt x="120000" y="120000"/>
                  </a:lnTo>
                  <a:lnTo>
                    <a:pt x="120000" y="120000"/>
                  </a:lnTo>
                  <a:lnTo>
                    <a:pt x="120000" y="0"/>
                  </a:lnTo>
                  <a:close/>
                </a:path>
              </a:pathLst>
            </a:custGeom>
            <a:solidFill>
              <a:srgbClr val="E5E5E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75" name="Google Shape;175;p10"/>
            <p:cNvSpPr/>
            <p:nvPr/>
          </p:nvSpPr>
          <p:spPr>
            <a:xfrm>
              <a:off x="6219825" y="3329782"/>
              <a:ext cx="49200" cy="1500"/>
            </a:xfrm>
            <a:custGeom>
              <a:avLst/>
              <a:gdLst/>
              <a:ahLst/>
              <a:cxnLst/>
              <a:rect l="l" t="t" r="r" b="b"/>
              <a:pathLst>
                <a:path w="120000" h="120000" extrusionOk="0">
                  <a:moveTo>
                    <a:pt x="0" y="0"/>
                  </a:moveTo>
                  <a:lnTo>
                    <a:pt x="0" y="120000"/>
                  </a:lnTo>
                  <a:lnTo>
                    <a:pt x="0" y="120000"/>
                  </a:lnTo>
                  <a:lnTo>
                    <a:pt x="0" y="0"/>
                  </a:lnTo>
                  <a:moveTo>
                    <a:pt x="120000" y="0"/>
                  </a:moveTo>
                  <a:lnTo>
                    <a:pt x="120000" y="0"/>
                  </a:lnTo>
                  <a:lnTo>
                    <a:pt x="120000" y="120000"/>
                  </a:lnTo>
                  <a:lnTo>
                    <a:pt x="120000" y="120000"/>
                  </a:lnTo>
                  <a:lnTo>
                    <a:pt x="12000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76" name="Google Shape;176;p10"/>
            <p:cNvSpPr/>
            <p:nvPr/>
          </p:nvSpPr>
          <p:spPr>
            <a:xfrm>
              <a:off x="6219825" y="3329782"/>
              <a:ext cx="49200" cy="1500"/>
            </a:xfrm>
            <a:prstGeom prst="rect">
              <a:avLst/>
            </a:prstGeom>
            <a:solidFill>
              <a:srgbClr val="2F2F2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77" name="Google Shape;177;p10"/>
            <p:cNvSpPr/>
            <p:nvPr/>
          </p:nvSpPr>
          <p:spPr>
            <a:xfrm>
              <a:off x="6219825" y="3329782"/>
              <a:ext cx="49200" cy="1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78" name="Google Shape;178;p10"/>
            <p:cNvSpPr/>
            <p:nvPr/>
          </p:nvSpPr>
          <p:spPr>
            <a:xfrm>
              <a:off x="3990975" y="2572543"/>
              <a:ext cx="1246200" cy="565200"/>
            </a:xfrm>
            <a:custGeom>
              <a:avLst/>
              <a:gdLst/>
              <a:ahLst/>
              <a:cxnLst/>
              <a:rect l="l" t="t" r="r" b="b"/>
              <a:pathLst>
                <a:path w="120000" h="120000" extrusionOk="0">
                  <a:moveTo>
                    <a:pt x="48030" y="0"/>
                  </a:moveTo>
                  <a:cubicBezTo>
                    <a:pt x="21467" y="25568"/>
                    <a:pt x="13436" y="39204"/>
                    <a:pt x="10347" y="45340"/>
                  </a:cubicBezTo>
                  <a:cubicBezTo>
                    <a:pt x="5559" y="54886"/>
                    <a:pt x="2779" y="90000"/>
                    <a:pt x="0" y="120000"/>
                  </a:cubicBezTo>
                  <a:cubicBezTo>
                    <a:pt x="59922" y="120000"/>
                    <a:pt x="59922" y="120000"/>
                    <a:pt x="59922" y="120000"/>
                  </a:cubicBezTo>
                  <a:cubicBezTo>
                    <a:pt x="119999" y="120000"/>
                    <a:pt x="119999" y="120000"/>
                    <a:pt x="119999" y="120000"/>
                  </a:cubicBezTo>
                  <a:cubicBezTo>
                    <a:pt x="117065" y="90000"/>
                    <a:pt x="114440" y="54886"/>
                    <a:pt x="109652" y="45340"/>
                  </a:cubicBezTo>
                  <a:cubicBezTo>
                    <a:pt x="106409" y="39204"/>
                    <a:pt x="98841" y="25909"/>
                    <a:pt x="72277" y="340"/>
                  </a:cubicBezTo>
                  <a:cubicBezTo>
                    <a:pt x="48030" y="0"/>
                    <a:pt x="48030" y="0"/>
                    <a:pt x="48030" y="0"/>
                  </a:cubicBezTo>
                </a:path>
              </a:pathLst>
            </a:custGeom>
            <a:solidFill>
              <a:srgbClr val="FFDEC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79" name="Google Shape;179;p10"/>
            <p:cNvSpPr/>
            <p:nvPr/>
          </p:nvSpPr>
          <p:spPr>
            <a:xfrm>
              <a:off x="3990975" y="2572543"/>
              <a:ext cx="1246200" cy="565200"/>
            </a:xfrm>
            <a:custGeom>
              <a:avLst/>
              <a:gdLst/>
              <a:ahLst/>
              <a:cxnLst/>
              <a:rect l="l" t="t" r="r" b="b"/>
              <a:pathLst>
                <a:path w="120000" h="120000" extrusionOk="0">
                  <a:moveTo>
                    <a:pt x="48030" y="0"/>
                  </a:moveTo>
                  <a:cubicBezTo>
                    <a:pt x="21467" y="25568"/>
                    <a:pt x="13436" y="39204"/>
                    <a:pt x="10347" y="45340"/>
                  </a:cubicBezTo>
                  <a:cubicBezTo>
                    <a:pt x="5559" y="54886"/>
                    <a:pt x="2779" y="90000"/>
                    <a:pt x="0" y="120000"/>
                  </a:cubicBezTo>
                  <a:cubicBezTo>
                    <a:pt x="59922" y="120000"/>
                    <a:pt x="59922" y="120000"/>
                    <a:pt x="59922" y="120000"/>
                  </a:cubicBezTo>
                  <a:cubicBezTo>
                    <a:pt x="119999" y="120000"/>
                    <a:pt x="119999" y="120000"/>
                    <a:pt x="119999" y="120000"/>
                  </a:cubicBezTo>
                  <a:cubicBezTo>
                    <a:pt x="117065" y="90000"/>
                    <a:pt x="114440" y="54886"/>
                    <a:pt x="109652" y="45340"/>
                  </a:cubicBezTo>
                  <a:cubicBezTo>
                    <a:pt x="106409" y="39204"/>
                    <a:pt x="98841" y="25909"/>
                    <a:pt x="72277" y="340"/>
                  </a:cubicBezTo>
                  <a:cubicBezTo>
                    <a:pt x="48030" y="0"/>
                    <a:pt x="48030" y="0"/>
                    <a:pt x="48030" y="0"/>
                  </a:cubicBezTo>
                </a:path>
              </a:pathLst>
            </a:custGeom>
            <a:solidFill>
              <a:srgbClr val="7491A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80" name="Google Shape;180;p10"/>
            <p:cNvSpPr/>
            <p:nvPr/>
          </p:nvSpPr>
          <p:spPr>
            <a:xfrm>
              <a:off x="4479925" y="2167732"/>
              <a:ext cx="268200" cy="558900"/>
            </a:xfrm>
            <a:custGeom>
              <a:avLst/>
              <a:gdLst/>
              <a:ahLst/>
              <a:cxnLst/>
              <a:rect l="l" t="t" r="r" b="b"/>
              <a:pathLst>
                <a:path w="120000" h="120000" extrusionOk="0">
                  <a:moveTo>
                    <a:pt x="0" y="35071"/>
                  </a:moveTo>
                  <a:cubicBezTo>
                    <a:pt x="0" y="79083"/>
                    <a:pt x="0" y="79083"/>
                    <a:pt x="0" y="79083"/>
                  </a:cubicBezTo>
                  <a:cubicBezTo>
                    <a:pt x="0" y="100744"/>
                    <a:pt x="0" y="100744"/>
                    <a:pt x="0" y="100744"/>
                  </a:cubicBezTo>
                  <a:cubicBezTo>
                    <a:pt x="33053" y="119312"/>
                    <a:pt x="86946" y="120000"/>
                    <a:pt x="120000" y="100744"/>
                  </a:cubicBezTo>
                  <a:cubicBezTo>
                    <a:pt x="120000" y="79083"/>
                    <a:pt x="120000" y="79083"/>
                    <a:pt x="120000" y="79083"/>
                  </a:cubicBezTo>
                  <a:cubicBezTo>
                    <a:pt x="120000" y="35071"/>
                    <a:pt x="120000" y="35071"/>
                    <a:pt x="120000" y="35071"/>
                  </a:cubicBezTo>
                  <a:cubicBezTo>
                    <a:pt x="120000" y="0"/>
                    <a:pt x="0" y="0"/>
                    <a:pt x="0" y="35071"/>
                  </a:cubicBezTo>
                </a:path>
              </a:pathLst>
            </a:custGeom>
            <a:solidFill>
              <a:srgbClr val="F6D9C7"/>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81" name="Google Shape;181;p10"/>
            <p:cNvSpPr/>
            <p:nvPr/>
          </p:nvSpPr>
          <p:spPr>
            <a:xfrm>
              <a:off x="4303712" y="2131218"/>
              <a:ext cx="112800" cy="163500"/>
            </a:xfrm>
            <a:custGeom>
              <a:avLst/>
              <a:gdLst/>
              <a:ahLst/>
              <a:cxnLst/>
              <a:rect l="l" t="t" r="r" b="b"/>
              <a:pathLst>
                <a:path w="120000" h="120000" extrusionOk="0">
                  <a:moveTo>
                    <a:pt x="32571" y="5882"/>
                  </a:moveTo>
                  <a:cubicBezTo>
                    <a:pt x="58285" y="0"/>
                    <a:pt x="90857" y="20000"/>
                    <a:pt x="104571" y="49411"/>
                  </a:cubicBezTo>
                  <a:cubicBezTo>
                    <a:pt x="120000" y="78823"/>
                    <a:pt x="109714" y="108235"/>
                    <a:pt x="85714" y="114117"/>
                  </a:cubicBezTo>
                  <a:cubicBezTo>
                    <a:pt x="60000" y="120000"/>
                    <a:pt x="27428" y="100000"/>
                    <a:pt x="13714" y="70588"/>
                  </a:cubicBezTo>
                  <a:cubicBezTo>
                    <a:pt x="0" y="40000"/>
                    <a:pt x="8571" y="11764"/>
                    <a:pt x="32571" y="5882"/>
                  </a:cubicBezTo>
                  <a:close/>
                </a:path>
              </a:pathLst>
            </a:custGeom>
            <a:solidFill>
              <a:srgbClr val="F6D9C7"/>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82" name="Google Shape;182;p10"/>
            <p:cNvSpPr/>
            <p:nvPr/>
          </p:nvSpPr>
          <p:spPr>
            <a:xfrm>
              <a:off x="4811712" y="2131218"/>
              <a:ext cx="111000" cy="163500"/>
            </a:xfrm>
            <a:custGeom>
              <a:avLst/>
              <a:gdLst/>
              <a:ahLst/>
              <a:cxnLst/>
              <a:rect l="l" t="t" r="r" b="b"/>
              <a:pathLst>
                <a:path w="120000" h="120000" extrusionOk="0">
                  <a:moveTo>
                    <a:pt x="85714" y="5882"/>
                  </a:moveTo>
                  <a:cubicBezTo>
                    <a:pt x="61714" y="0"/>
                    <a:pt x="29142" y="20000"/>
                    <a:pt x="15428" y="49411"/>
                  </a:cubicBezTo>
                  <a:cubicBezTo>
                    <a:pt x="0" y="78823"/>
                    <a:pt x="8571" y="108235"/>
                    <a:pt x="34285" y="114117"/>
                  </a:cubicBezTo>
                  <a:cubicBezTo>
                    <a:pt x="60000" y="120000"/>
                    <a:pt x="92571" y="100000"/>
                    <a:pt x="106285" y="70588"/>
                  </a:cubicBezTo>
                  <a:cubicBezTo>
                    <a:pt x="120000" y="40000"/>
                    <a:pt x="111428" y="11764"/>
                    <a:pt x="85714" y="5882"/>
                  </a:cubicBezTo>
                  <a:close/>
                </a:path>
              </a:pathLst>
            </a:custGeom>
            <a:solidFill>
              <a:srgbClr val="F6D9C7"/>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83" name="Google Shape;183;p10"/>
            <p:cNvSpPr/>
            <p:nvPr/>
          </p:nvSpPr>
          <p:spPr>
            <a:xfrm>
              <a:off x="4556125" y="2702718"/>
              <a:ext cx="115800" cy="112800"/>
            </a:xfrm>
            <a:custGeom>
              <a:avLst/>
              <a:gdLst/>
              <a:ahLst/>
              <a:cxnLst/>
              <a:rect l="l" t="t" r="r" b="b"/>
              <a:pathLst>
                <a:path w="120000" h="120000" extrusionOk="0">
                  <a:moveTo>
                    <a:pt x="0" y="66857"/>
                  </a:moveTo>
                  <a:cubicBezTo>
                    <a:pt x="35000" y="120000"/>
                    <a:pt x="35000" y="120000"/>
                    <a:pt x="35000" y="120000"/>
                  </a:cubicBezTo>
                  <a:cubicBezTo>
                    <a:pt x="51666" y="120000"/>
                    <a:pt x="70000" y="120000"/>
                    <a:pt x="86666" y="120000"/>
                  </a:cubicBezTo>
                  <a:cubicBezTo>
                    <a:pt x="120000" y="66857"/>
                    <a:pt x="120000" y="66857"/>
                    <a:pt x="120000" y="66857"/>
                  </a:cubicBezTo>
                  <a:cubicBezTo>
                    <a:pt x="61666" y="0"/>
                    <a:pt x="61666" y="0"/>
                    <a:pt x="61666" y="0"/>
                  </a:cubicBezTo>
                  <a:cubicBezTo>
                    <a:pt x="0" y="66857"/>
                    <a:pt x="0" y="66857"/>
                    <a:pt x="0" y="66857"/>
                  </a:cubicBezTo>
                </a:path>
              </a:pathLst>
            </a:custGeom>
            <a:solidFill>
              <a:srgbClr val="34343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84" name="Google Shape;184;p10"/>
            <p:cNvSpPr/>
            <p:nvPr/>
          </p:nvSpPr>
          <p:spPr>
            <a:xfrm>
              <a:off x="4543425" y="2815432"/>
              <a:ext cx="142800" cy="322200"/>
            </a:xfrm>
            <a:custGeom>
              <a:avLst/>
              <a:gdLst/>
              <a:ahLst/>
              <a:cxnLst/>
              <a:rect l="l" t="t" r="r" b="b"/>
              <a:pathLst>
                <a:path w="120000" h="120000" extrusionOk="0">
                  <a:moveTo>
                    <a:pt x="38666" y="0"/>
                  </a:moveTo>
                  <a:lnTo>
                    <a:pt x="0" y="120000"/>
                  </a:lnTo>
                  <a:lnTo>
                    <a:pt x="120000" y="120000"/>
                  </a:lnTo>
                  <a:lnTo>
                    <a:pt x="80000" y="0"/>
                  </a:lnTo>
                  <a:lnTo>
                    <a:pt x="38666" y="0"/>
                  </a:lnTo>
                  <a:close/>
                </a:path>
              </a:pathLst>
            </a:custGeom>
            <a:solidFill>
              <a:srgbClr val="34343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85" name="Google Shape;185;p10"/>
            <p:cNvSpPr/>
            <p:nvPr/>
          </p:nvSpPr>
          <p:spPr>
            <a:xfrm>
              <a:off x="4543425" y="2815432"/>
              <a:ext cx="142800" cy="322200"/>
            </a:xfrm>
            <a:custGeom>
              <a:avLst/>
              <a:gdLst/>
              <a:ahLst/>
              <a:cxnLst/>
              <a:rect l="l" t="t" r="r" b="b"/>
              <a:pathLst>
                <a:path w="120000" h="120000" extrusionOk="0">
                  <a:moveTo>
                    <a:pt x="38666" y="0"/>
                  </a:moveTo>
                  <a:lnTo>
                    <a:pt x="0" y="120000"/>
                  </a:lnTo>
                  <a:lnTo>
                    <a:pt x="120000" y="120000"/>
                  </a:lnTo>
                  <a:lnTo>
                    <a:pt x="80000" y="0"/>
                  </a:lnTo>
                  <a:lnTo>
                    <a:pt x="38666"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86" name="Google Shape;186;p10"/>
            <p:cNvSpPr/>
            <p:nvPr/>
          </p:nvSpPr>
          <p:spPr>
            <a:xfrm>
              <a:off x="4468812" y="2536032"/>
              <a:ext cx="146100" cy="282600"/>
            </a:xfrm>
            <a:custGeom>
              <a:avLst/>
              <a:gdLst/>
              <a:ahLst/>
              <a:cxnLst/>
              <a:rect l="l" t="t" r="r" b="b"/>
              <a:pathLst>
                <a:path w="120000" h="120000" extrusionOk="0">
                  <a:moveTo>
                    <a:pt x="9130" y="0"/>
                  </a:moveTo>
                  <a:lnTo>
                    <a:pt x="0" y="18876"/>
                  </a:lnTo>
                  <a:lnTo>
                    <a:pt x="26086" y="120000"/>
                  </a:lnTo>
                  <a:lnTo>
                    <a:pt x="120000" y="70786"/>
                  </a:lnTo>
                  <a:lnTo>
                    <a:pt x="9130" y="0"/>
                  </a:lnTo>
                  <a:close/>
                </a:path>
              </a:pathLst>
            </a:custGeom>
            <a:solidFill>
              <a:srgbClr val="EDEDE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87" name="Google Shape;187;p10"/>
            <p:cNvSpPr/>
            <p:nvPr/>
          </p:nvSpPr>
          <p:spPr>
            <a:xfrm>
              <a:off x="4468812" y="2536032"/>
              <a:ext cx="146100" cy="282600"/>
            </a:xfrm>
            <a:custGeom>
              <a:avLst/>
              <a:gdLst/>
              <a:ahLst/>
              <a:cxnLst/>
              <a:rect l="l" t="t" r="r" b="b"/>
              <a:pathLst>
                <a:path w="120000" h="120000" extrusionOk="0">
                  <a:moveTo>
                    <a:pt x="9130" y="0"/>
                  </a:moveTo>
                  <a:lnTo>
                    <a:pt x="0" y="18876"/>
                  </a:lnTo>
                  <a:lnTo>
                    <a:pt x="26086" y="120000"/>
                  </a:lnTo>
                  <a:lnTo>
                    <a:pt x="120000" y="70786"/>
                  </a:lnTo>
                  <a:lnTo>
                    <a:pt x="913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88" name="Google Shape;188;p10"/>
            <p:cNvSpPr/>
            <p:nvPr/>
          </p:nvSpPr>
          <p:spPr>
            <a:xfrm>
              <a:off x="4479925" y="2480468"/>
              <a:ext cx="268200" cy="92100"/>
            </a:xfrm>
            <a:custGeom>
              <a:avLst/>
              <a:gdLst/>
              <a:ahLst/>
              <a:cxnLst/>
              <a:rect l="l" t="t" r="r" b="b"/>
              <a:pathLst>
                <a:path w="120000" h="120000" extrusionOk="0">
                  <a:moveTo>
                    <a:pt x="0" y="0"/>
                  </a:moveTo>
                  <a:cubicBezTo>
                    <a:pt x="0" y="12413"/>
                    <a:pt x="0" y="12413"/>
                    <a:pt x="0" y="12413"/>
                  </a:cubicBezTo>
                  <a:cubicBezTo>
                    <a:pt x="0" y="12413"/>
                    <a:pt x="30898" y="115862"/>
                    <a:pt x="59640" y="120000"/>
                  </a:cubicBezTo>
                  <a:cubicBezTo>
                    <a:pt x="60359" y="120000"/>
                    <a:pt x="61077" y="120000"/>
                    <a:pt x="61077" y="120000"/>
                  </a:cubicBezTo>
                  <a:cubicBezTo>
                    <a:pt x="89820" y="120000"/>
                    <a:pt x="120000" y="18620"/>
                    <a:pt x="120000" y="18620"/>
                  </a:cubicBezTo>
                  <a:cubicBezTo>
                    <a:pt x="120000" y="0"/>
                    <a:pt x="120000" y="0"/>
                    <a:pt x="120000" y="0"/>
                  </a:cubicBezTo>
                  <a:cubicBezTo>
                    <a:pt x="0" y="0"/>
                    <a:pt x="0" y="0"/>
                    <a:pt x="0" y="0"/>
                  </a:cubicBezTo>
                </a:path>
              </a:pathLst>
            </a:custGeom>
            <a:solidFill>
              <a:srgbClr val="C5AE9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89" name="Google Shape;189;p10"/>
            <p:cNvSpPr/>
            <p:nvPr/>
          </p:nvSpPr>
          <p:spPr>
            <a:xfrm>
              <a:off x="4202112" y="1783557"/>
              <a:ext cx="823800" cy="758700"/>
            </a:xfrm>
            <a:custGeom>
              <a:avLst/>
              <a:gdLst/>
              <a:ahLst/>
              <a:cxnLst/>
              <a:rect l="l" t="t" r="r" b="b"/>
              <a:pathLst>
                <a:path w="120000" h="120000" extrusionOk="0">
                  <a:moveTo>
                    <a:pt x="59883" y="0"/>
                  </a:moveTo>
                  <a:cubicBezTo>
                    <a:pt x="0" y="0"/>
                    <a:pt x="22923" y="89048"/>
                    <a:pt x="26900" y="95898"/>
                  </a:cubicBezTo>
                  <a:cubicBezTo>
                    <a:pt x="31345" y="103509"/>
                    <a:pt x="50292" y="120000"/>
                    <a:pt x="59883" y="120000"/>
                  </a:cubicBezTo>
                  <a:cubicBezTo>
                    <a:pt x="69707" y="120000"/>
                    <a:pt x="88654" y="103509"/>
                    <a:pt x="93099" y="95898"/>
                  </a:cubicBezTo>
                  <a:cubicBezTo>
                    <a:pt x="97076" y="89048"/>
                    <a:pt x="120000" y="0"/>
                    <a:pt x="59883" y="0"/>
                  </a:cubicBezTo>
                  <a:close/>
                </a:path>
              </a:pathLst>
            </a:custGeom>
            <a:solidFill>
              <a:srgbClr val="F6D9C7"/>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90" name="Google Shape;190;p10"/>
            <p:cNvSpPr/>
            <p:nvPr/>
          </p:nvSpPr>
          <p:spPr>
            <a:xfrm>
              <a:off x="4319587" y="1670843"/>
              <a:ext cx="633300" cy="598500"/>
            </a:xfrm>
            <a:custGeom>
              <a:avLst/>
              <a:gdLst/>
              <a:ahLst/>
              <a:cxnLst/>
              <a:rect l="l" t="t" r="r" b="b"/>
              <a:pathLst>
                <a:path w="120000" h="120000" extrusionOk="0">
                  <a:moveTo>
                    <a:pt x="91979" y="25093"/>
                  </a:moveTo>
                  <a:cubicBezTo>
                    <a:pt x="64873" y="0"/>
                    <a:pt x="12182" y="32171"/>
                    <a:pt x="0" y="50187"/>
                  </a:cubicBezTo>
                  <a:cubicBezTo>
                    <a:pt x="4873" y="68525"/>
                    <a:pt x="2436" y="92010"/>
                    <a:pt x="6091" y="118069"/>
                  </a:cubicBezTo>
                  <a:cubicBezTo>
                    <a:pt x="6091" y="118069"/>
                    <a:pt x="6091" y="118069"/>
                    <a:pt x="6091" y="118069"/>
                  </a:cubicBezTo>
                  <a:cubicBezTo>
                    <a:pt x="6091" y="118391"/>
                    <a:pt x="6395" y="118713"/>
                    <a:pt x="6395" y="119034"/>
                  </a:cubicBezTo>
                  <a:cubicBezTo>
                    <a:pt x="6395" y="119034"/>
                    <a:pt x="6700" y="119678"/>
                    <a:pt x="7005" y="119999"/>
                  </a:cubicBezTo>
                  <a:cubicBezTo>
                    <a:pt x="7005" y="119999"/>
                    <a:pt x="7918" y="119999"/>
                    <a:pt x="8223" y="119678"/>
                  </a:cubicBezTo>
                  <a:cubicBezTo>
                    <a:pt x="8527" y="119678"/>
                    <a:pt x="8527" y="119356"/>
                    <a:pt x="8527" y="119356"/>
                  </a:cubicBezTo>
                  <a:cubicBezTo>
                    <a:pt x="8527" y="117104"/>
                    <a:pt x="8527" y="112600"/>
                    <a:pt x="8527" y="112278"/>
                  </a:cubicBezTo>
                  <a:cubicBezTo>
                    <a:pt x="8223" y="108739"/>
                    <a:pt x="8832" y="105201"/>
                    <a:pt x="8223" y="101662"/>
                  </a:cubicBezTo>
                  <a:cubicBezTo>
                    <a:pt x="10659" y="85254"/>
                    <a:pt x="8527" y="84611"/>
                    <a:pt x="17055" y="68203"/>
                  </a:cubicBezTo>
                  <a:cubicBezTo>
                    <a:pt x="17969" y="66595"/>
                    <a:pt x="22538" y="61126"/>
                    <a:pt x="23147" y="60482"/>
                  </a:cubicBezTo>
                  <a:cubicBezTo>
                    <a:pt x="37157" y="55013"/>
                    <a:pt x="42335" y="64343"/>
                    <a:pt x="55736" y="70134"/>
                  </a:cubicBezTo>
                  <a:cubicBezTo>
                    <a:pt x="60609" y="72386"/>
                    <a:pt x="68527" y="72386"/>
                    <a:pt x="74010" y="72386"/>
                  </a:cubicBezTo>
                  <a:cubicBezTo>
                    <a:pt x="82842" y="72386"/>
                    <a:pt x="91370" y="62091"/>
                    <a:pt x="91675" y="59839"/>
                  </a:cubicBezTo>
                  <a:cubicBezTo>
                    <a:pt x="102335" y="77211"/>
                    <a:pt x="103553" y="89758"/>
                    <a:pt x="106598" y="104557"/>
                  </a:cubicBezTo>
                  <a:cubicBezTo>
                    <a:pt x="105989" y="107131"/>
                    <a:pt x="105685" y="109705"/>
                    <a:pt x="105380" y="112278"/>
                  </a:cubicBezTo>
                  <a:cubicBezTo>
                    <a:pt x="105380" y="112600"/>
                    <a:pt x="105380" y="117104"/>
                    <a:pt x="105380" y="119356"/>
                  </a:cubicBezTo>
                  <a:cubicBezTo>
                    <a:pt x="105380" y="119356"/>
                    <a:pt x="105380" y="119678"/>
                    <a:pt x="105685" y="119678"/>
                  </a:cubicBezTo>
                  <a:cubicBezTo>
                    <a:pt x="105989" y="119999"/>
                    <a:pt x="106903" y="119999"/>
                    <a:pt x="106903" y="119999"/>
                  </a:cubicBezTo>
                  <a:cubicBezTo>
                    <a:pt x="107208" y="119678"/>
                    <a:pt x="107512" y="119034"/>
                    <a:pt x="107512" y="119034"/>
                  </a:cubicBezTo>
                  <a:cubicBezTo>
                    <a:pt x="107817" y="117747"/>
                    <a:pt x="107817" y="117104"/>
                    <a:pt x="107817" y="116139"/>
                  </a:cubicBezTo>
                  <a:cubicBezTo>
                    <a:pt x="108121" y="114852"/>
                    <a:pt x="108426" y="113243"/>
                    <a:pt x="108426" y="111957"/>
                  </a:cubicBezTo>
                  <a:cubicBezTo>
                    <a:pt x="112385" y="95871"/>
                    <a:pt x="120000" y="31849"/>
                    <a:pt x="91979" y="25093"/>
                  </a:cubicBezTo>
                  <a:close/>
                  <a:moveTo>
                    <a:pt x="51776" y="46648"/>
                  </a:moveTo>
                  <a:cubicBezTo>
                    <a:pt x="51472" y="46648"/>
                    <a:pt x="51167" y="46327"/>
                    <a:pt x="50558" y="46327"/>
                  </a:cubicBezTo>
                  <a:cubicBezTo>
                    <a:pt x="51167" y="46327"/>
                    <a:pt x="51776" y="46648"/>
                    <a:pt x="52690" y="46648"/>
                  </a:cubicBezTo>
                  <a:cubicBezTo>
                    <a:pt x="52385" y="46648"/>
                    <a:pt x="52081" y="46648"/>
                    <a:pt x="51776" y="46648"/>
                  </a:cubicBezTo>
                  <a:close/>
                </a:path>
              </a:pathLst>
            </a:custGeom>
            <a:solidFill>
              <a:srgbClr val="BF974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91" name="Google Shape;191;p10"/>
            <p:cNvSpPr/>
            <p:nvPr/>
          </p:nvSpPr>
          <p:spPr>
            <a:xfrm>
              <a:off x="3124200" y="1610519"/>
              <a:ext cx="647700" cy="598500"/>
            </a:xfrm>
            <a:custGeom>
              <a:avLst/>
              <a:gdLst/>
              <a:ahLst/>
              <a:cxnLst/>
              <a:rect l="l" t="t" r="r" b="b"/>
              <a:pathLst>
                <a:path w="120000" h="120000" extrusionOk="0">
                  <a:moveTo>
                    <a:pt x="28217" y="25093"/>
                  </a:moveTo>
                  <a:cubicBezTo>
                    <a:pt x="54950" y="0"/>
                    <a:pt x="107524" y="31849"/>
                    <a:pt x="120000" y="50187"/>
                  </a:cubicBezTo>
                  <a:cubicBezTo>
                    <a:pt x="114950" y="68525"/>
                    <a:pt x="117326" y="92010"/>
                    <a:pt x="113762" y="118069"/>
                  </a:cubicBezTo>
                  <a:cubicBezTo>
                    <a:pt x="113762" y="118069"/>
                    <a:pt x="113762" y="118069"/>
                    <a:pt x="113762" y="118069"/>
                  </a:cubicBezTo>
                  <a:cubicBezTo>
                    <a:pt x="113762" y="118391"/>
                    <a:pt x="113762" y="118391"/>
                    <a:pt x="113465" y="118713"/>
                  </a:cubicBezTo>
                  <a:cubicBezTo>
                    <a:pt x="113465" y="119034"/>
                    <a:pt x="113168" y="119678"/>
                    <a:pt x="112871" y="119678"/>
                  </a:cubicBezTo>
                  <a:cubicBezTo>
                    <a:pt x="112871" y="119999"/>
                    <a:pt x="111980" y="119678"/>
                    <a:pt x="111683" y="119678"/>
                  </a:cubicBezTo>
                  <a:cubicBezTo>
                    <a:pt x="111386" y="119678"/>
                    <a:pt x="111386" y="119356"/>
                    <a:pt x="111386" y="119356"/>
                  </a:cubicBezTo>
                  <a:cubicBezTo>
                    <a:pt x="111386" y="117104"/>
                    <a:pt x="111386" y="112278"/>
                    <a:pt x="111386" y="112278"/>
                  </a:cubicBezTo>
                  <a:cubicBezTo>
                    <a:pt x="111683" y="108739"/>
                    <a:pt x="111089" y="105201"/>
                    <a:pt x="111683" y="101662"/>
                  </a:cubicBezTo>
                  <a:cubicBezTo>
                    <a:pt x="109306" y="85254"/>
                    <a:pt x="111386" y="84611"/>
                    <a:pt x="102772" y="67882"/>
                  </a:cubicBezTo>
                  <a:cubicBezTo>
                    <a:pt x="101881" y="66595"/>
                    <a:pt x="97425" y="61126"/>
                    <a:pt x="96831" y="60482"/>
                  </a:cubicBezTo>
                  <a:cubicBezTo>
                    <a:pt x="82574" y="55013"/>
                    <a:pt x="77821" y="64343"/>
                    <a:pt x="64455" y="69812"/>
                  </a:cubicBezTo>
                  <a:cubicBezTo>
                    <a:pt x="59108" y="72064"/>
                    <a:pt x="51386" y="72386"/>
                    <a:pt x="45742" y="72386"/>
                  </a:cubicBezTo>
                  <a:cubicBezTo>
                    <a:pt x="37128" y="72386"/>
                    <a:pt x="28514" y="62091"/>
                    <a:pt x="28217" y="59839"/>
                  </a:cubicBezTo>
                  <a:cubicBezTo>
                    <a:pt x="17524" y="77211"/>
                    <a:pt x="16633" y="89758"/>
                    <a:pt x="13366" y="104557"/>
                  </a:cubicBezTo>
                  <a:cubicBezTo>
                    <a:pt x="13960" y="107131"/>
                    <a:pt x="14257" y="109705"/>
                    <a:pt x="14554" y="112278"/>
                  </a:cubicBezTo>
                  <a:cubicBezTo>
                    <a:pt x="14554" y="112278"/>
                    <a:pt x="14851" y="117104"/>
                    <a:pt x="14554" y="119356"/>
                  </a:cubicBezTo>
                  <a:cubicBezTo>
                    <a:pt x="14554" y="119356"/>
                    <a:pt x="14554" y="119678"/>
                    <a:pt x="14257" y="119678"/>
                  </a:cubicBezTo>
                  <a:cubicBezTo>
                    <a:pt x="13960" y="119678"/>
                    <a:pt x="13069" y="119999"/>
                    <a:pt x="13069" y="119678"/>
                  </a:cubicBezTo>
                  <a:cubicBezTo>
                    <a:pt x="12772" y="119678"/>
                    <a:pt x="12475" y="119034"/>
                    <a:pt x="12475" y="118713"/>
                  </a:cubicBezTo>
                  <a:cubicBezTo>
                    <a:pt x="12178" y="117747"/>
                    <a:pt x="12178" y="117104"/>
                    <a:pt x="12178" y="116139"/>
                  </a:cubicBezTo>
                  <a:cubicBezTo>
                    <a:pt x="11881" y="114530"/>
                    <a:pt x="11584" y="113243"/>
                    <a:pt x="11584" y="111957"/>
                  </a:cubicBezTo>
                  <a:cubicBezTo>
                    <a:pt x="7425" y="95871"/>
                    <a:pt x="0" y="31849"/>
                    <a:pt x="28217" y="25093"/>
                  </a:cubicBezTo>
                  <a:close/>
                  <a:moveTo>
                    <a:pt x="68019" y="46648"/>
                  </a:moveTo>
                  <a:cubicBezTo>
                    <a:pt x="68316" y="46327"/>
                    <a:pt x="68910" y="46327"/>
                    <a:pt x="69207" y="46005"/>
                  </a:cubicBezTo>
                  <a:cubicBezTo>
                    <a:pt x="68613" y="46327"/>
                    <a:pt x="68019" y="46648"/>
                    <a:pt x="67425" y="46648"/>
                  </a:cubicBezTo>
                  <a:cubicBezTo>
                    <a:pt x="67722" y="46648"/>
                    <a:pt x="67722" y="46648"/>
                    <a:pt x="68019" y="46648"/>
                  </a:cubicBezTo>
                  <a:close/>
                </a:path>
              </a:pathLst>
            </a:custGeom>
            <a:solidFill>
              <a:srgbClr val="60534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92" name="Google Shape;192;p10"/>
            <p:cNvSpPr/>
            <p:nvPr/>
          </p:nvSpPr>
          <p:spPr>
            <a:xfrm>
              <a:off x="4614862" y="2536032"/>
              <a:ext cx="141300" cy="284100"/>
            </a:xfrm>
            <a:custGeom>
              <a:avLst/>
              <a:gdLst/>
              <a:ahLst/>
              <a:cxnLst/>
              <a:rect l="l" t="t" r="r" b="b"/>
              <a:pathLst>
                <a:path w="120000" h="120000" extrusionOk="0">
                  <a:moveTo>
                    <a:pt x="113258" y="0"/>
                  </a:moveTo>
                  <a:lnTo>
                    <a:pt x="120000" y="18770"/>
                  </a:lnTo>
                  <a:lnTo>
                    <a:pt x="94382" y="120000"/>
                  </a:lnTo>
                  <a:lnTo>
                    <a:pt x="0" y="70391"/>
                  </a:lnTo>
                  <a:lnTo>
                    <a:pt x="113258" y="0"/>
                  </a:lnTo>
                  <a:close/>
                </a:path>
              </a:pathLst>
            </a:custGeom>
            <a:solidFill>
              <a:srgbClr val="EDEDE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93" name="Google Shape;193;p10"/>
            <p:cNvSpPr/>
            <p:nvPr/>
          </p:nvSpPr>
          <p:spPr>
            <a:xfrm>
              <a:off x="4614862" y="2536032"/>
              <a:ext cx="141300" cy="284100"/>
            </a:xfrm>
            <a:custGeom>
              <a:avLst/>
              <a:gdLst/>
              <a:ahLst/>
              <a:cxnLst/>
              <a:rect l="l" t="t" r="r" b="b"/>
              <a:pathLst>
                <a:path w="120000" h="120000" extrusionOk="0">
                  <a:moveTo>
                    <a:pt x="113258" y="0"/>
                  </a:moveTo>
                  <a:lnTo>
                    <a:pt x="120000" y="18770"/>
                  </a:lnTo>
                  <a:lnTo>
                    <a:pt x="94382" y="120000"/>
                  </a:lnTo>
                  <a:lnTo>
                    <a:pt x="0" y="70391"/>
                  </a:lnTo>
                  <a:lnTo>
                    <a:pt x="113258"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94" name="Google Shape;194;p10"/>
            <p:cNvSpPr/>
            <p:nvPr/>
          </p:nvSpPr>
          <p:spPr>
            <a:xfrm>
              <a:off x="4479925" y="2531268"/>
              <a:ext cx="268200" cy="171300"/>
            </a:xfrm>
            <a:custGeom>
              <a:avLst/>
              <a:gdLst/>
              <a:ahLst/>
              <a:cxnLst/>
              <a:rect l="l" t="t" r="r" b="b"/>
              <a:pathLst>
                <a:path w="120000" h="120000" extrusionOk="0">
                  <a:moveTo>
                    <a:pt x="120000" y="0"/>
                  </a:moveTo>
                  <a:lnTo>
                    <a:pt x="60355" y="116666"/>
                  </a:lnTo>
                  <a:lnTo>
                    <a:pt x="0" y="0"/>
                  </a:lnTo>
                  <a:lnTo>
                    <a:pt x="0" y="3333"/>
                  </a:lnTo>
                  <a:lnTo>
                    <a:pt x="60355" y="120000"/>
                  </a:lnTo>
                  <a:lnTo>
                    <a:pt x="120000" y="3333"/>
                  </a:lnTo>
                  <a:lnTo>
                    <a:pt x="120000" y="0"/>
                  </a:lnTo>
                  <a:close/>
                </a:path>
              </a:pathLst>
            </a:custGeom>
            <a:solidFill>
              <a:srgbClr val="E9CEB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95" name="Google Shape;195;p10"/>
            <p:cNvSpPr/>
            <p:nvPr/>
          </p:nvSpPr>
          <p:spPr>
            <a:xfrm>
              <a:off x="4479925" y="2531268"/>
              <a:ext cx="268200" cy="171300"/>
            </a:xfrm>
            <a:custGeom>
              <a:avLst/>
              <a:gdLst/>
              <a:ahLst/>
              <a:cxnLst/>
              <a:rect l="l" t="t" r="r" b="b"/>
              <a:pathLst>
                <a:path w="120000" h="120000" extrusionOk="0">
                  <a:moveTo>
                    <a:pt x="120000" y="0"/>
                  </a:moveTo>
                  <a:lnTo>
                    <a:pt x="60355" y="116666"/>
                  </a:lnTo>
                  <a:lnTo>
                    <a:pt x="0" y="0"/>
                  </a:lnTo>
                  <a:lnTo>
                    <a:pt x="0" y="3333"/>
                  </a:lnTo>
                  <a:lnTo>
                    <a:pt x="60355" y="120000"/>
                  </a:lnTo>
                  <a:lnTo>
                    <a:pt x="120000" y="3333"/>
                  </a:lnTo>
                  <a:lnTo>
                    <a:pt x="12000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96" name="Google Shape;196;p10"/>
            <p:cNvSpPr/>
            <p:nvPr/>
          </p:nvSpPr>
          <p:spPr>
            <a:xfrm>
              <a:off x="4589462" y="2815432"/>
              <a:ext cx="49200" cy="1500"/>
            </a:xfrm>
            <a:custGeom>
              <a:avLst/>
              <a:gdLst/>
              <a:ahLst/>
              <a:cxnLst/>
              <a:rect l="l" t="t" r="r" b="b"/>
              <a:pathLst>
                <a:path w="120000" h="120000" extrusionOk="0">
                  <a:moveTo>
                    <a:pt x="0" y="0"/>
                  </a:moveTo>
                  <a:lnTo>
                    <a:pt x="0" y="120000"/>
                  </a:lnTo>
                  <a:lnTo>
                    <a:pt x="0" y="120000"/>
                  </a:lnTo>
                  <a:lnTo>
                    <a:pt x="0" y="0"/>
                  </a:lnTo>
                  <a:close/>
                  <a:moveTo>
                    <a:pt x="120000" y="0"/>
                  </a:moveTo>
                  <a:lnTo>
                    <a:pt x="120000" y="0"/>
                  </a:lnTo>
                  <a:lnTo>
                    <a:pt x="120000" y="120000"/>
                  </a:lnTo>
                  <a:lnTo>
                    <a:pt x="120000" y="120000"/>
                  </a:lnTo>
                  <a:lnTo>
                    <a:pt x="120000" y="0"/>
                  </a:lnTo>
                  <a:close/>
                </a:path>
              </a:pathLst>
            </a:custGeom>
            <a:solidFill>
              <a:srgbClr val="68829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97" name="Google Shape;197;p10"/>
            <p:cNvSpPr/>
            <p:nvPr/>
          </p:nvSpPr>
          <p:spPr>
            <a:xfrm>
              <a:off x="4589462" y="2815432"/>
              <a:ext cx="49200" cy="1500"/>
            </a:xfrm>
            <a:custGeom>
              <a:avLst/>
              <a:gdLst/>
              <a:ahLst/>
              <a:cxnLst/>
              <a:rect l="l" t="t" r="r" b="b"/>
              <a:pathLst>
                <a:path w="120000" h="120000" extrusionOk="0">
                  <a:moveTo>
                    <a:pt x="0" y="0"/>
                  </a:moveTo>
                  <a:lnTo>
                    <a:pt x="0" y="120000"/>
                  </a:lnTo>
                  <a:lnTo>
                    <a:pt x="0" y="120000"/>
                  </a:lnTo>
                  <a:lnTo>
                    <a:pt x="0" y="0"/>
                  </a:lnTo>
                  <a:moveTo>
                    <a:pt x="120000" y="0"/>
                  </a:moveTo>
                  <a:lnTo>
                    <a:pt x="120000" y="0"/>
                  </a:lnTo>
                  <a:lnTo>
                    <a:pt x="120000" y="120000"/>
                  </a:lnTo>
                  <a:lnTo>
                    <a:pt x="120000" y="120000"/>
                  </a:lnTo>
                  <a:lnTo>
                    <a:pt x="12000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98" name="Google Shape;198;p10"/>
            <p:cNvSpPr/>
            <p:nvPr/>
          </p:nvSpPr>
          <p:spPr>
            <a:xfrm>
              <a:off x="4589462" y="2815432"/>
              <a:ext cx="49200" cy="1500"/>
            </a:xfrm>
            <a:prstGeom prst="rect">
              <a:avLst/>
            </a:prstGeom>
            <a:solidFill>
              <a:srgbClr val="2F2F2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99" name="Google Shape;199;p10"/>
            <p:cNvSpPr/>
            <p:nvPr/>
          </p:nvSpPr>
          <p:spPr>
            <a:xfrm>
              <a:off x="4589462" y="2815432"/>
              <a:ext cx="49200" cy="1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00" name="Google Shape;200;p10"/>
            <p:cNvSpPr/>
            <p:nvPr/>
          </p:nvSpPr>
          <p:spPr>
            <a:xfrm>
              <a:off x="5054600" y="2539207"/>
              <a:ext cx="796800" cy="1043100"/>
            </a:xfrm>
            <a:custGeom>
              <a:avLst/>
              <a:gdLst/>
              <a:ahLst/>
              <a:cxnLst/>
              <a:rect l="l" t="t" r="r" b="b"/>
              <a:pathLst>
                <a:path w="120000" h="120000" extrusionOk="0">
                  <a:moveTo>
                    <a:pt x="43306" y="10892"/>
                  </a:moveTo>
                  <a:cubicBezTo>
                    <a:pt x="47661" y="4984"/>
                    <a:pt x="82741" y="0"/>
                    <a:pt x="97016" y="20676"/>
                  </a:cubicBezTo>
                  <a:cubicBezTo>
                    <a:pt x="111290" y="41353"/>
                    <a:pt x="104032" y="48553"/>
                    <a:pt x="112016" y="55938"/>
                  </a:cubicBezTo>
                  <a:cubicBezTo>
                    <a:pt x="120000" y="63323"/>
                    <a:pt x="112500" y="80123"/>
                    <a:pt x="106935" y="81600"/>
                  </a:cubicBezTo>
                  <a:cubicBezTo>
                    <a:pt x="101612" y="83076"/>
                    <a:pt x="103790" y="88800"/>
                    <a:pt x="106451" y="91384"/>
                  </a:cubicBezTo>
                  <a:cubicBezTo>
                    <a:pt x="117822" y="101907"/>
                    <a:pt x="101370" y="120000"/>
                    <a:pt x="57338" y="119815"/>
                  </a:cubicBezTo>
                  <a:cubicBezTo>
                    <a:pt x="10161" y="119446"/>
                    <a:pt x="967" y="98584"/>
                    <a:pt x="13064" y="92123"/>
                  </a:cubicBezTo>
                  <a:cubicBezTo>
                    <a:pt x="16935" y="90092"/>
                    <a:pt x="18387" y="86030"/>
                    <a:pt x="14032" y="82338"/>
                  </a:cubicBezTo>
                  <a:cubicBezTo>
                    <a:pt x="9919" y="78830"/>
                    <a:pt x="0" y="65353"/>
                    <a:pt x="9193" y="54461"/>
                  </a:cubicBezTo>
                  <a:cubicBezTo>
                    <a:pt x="18629" y="43384"/>
                    <a:pt x="10403" y="10892"/>
                    <a:pt x="43306" y="10892"/>
                  </a:cubicBezTo>
                </a:path>
              </a:pathLst>
            </a:custGeom>
            <a:solidFill>
              <a:srgbClr val="80604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01" name="Google Shape;201;p10"/>
            <p:cNvSpPr/>
            <p:nvPr/>
          </p:nvSpPr>
          <p:spPr>
            <a:xfrm>
              <a:off x="4859337" y="3375819"/>
              <a:ext cx="1182600" cy="468300"/>
            </a:xfrm>
            <a:custGeom>
              <a:avLst/>
              <a:gdLst/>
              <a:ahLst/>
              <a:cxnLst/>
              <a:rect l="l" t="t" r="r" b="b"/>
              <a:pathLst>
                <a:path w="120000" h="120000" extrusionOk="0">
                  <a:moveTo>
                    <a:pt x="71316" y="0"/>
                  </a:moveTo>
                  <a:cubicBezTo>
                    <a:pt x="71153" y="1232"/>
                    <a:pt x="48195" y="2054"/>
                    <a:pt x="48032" y="2876"/>
                  </a:cubicBezTo>
                  <a:cubicBezTo>
                    <a:pt x="40705" y="28767"/>
                    <a:pt x="25237" y="40273"/>
                    <a:pt x="12862" y="47260"/>
                  </a:cubicBezTo>
                  <a:cubicBezTo>
                    <a:pt x="488" y="54246"/>
                    <a:pt x="0" y="93698"/>
                    <a:pt x="0" y="119999"/>
                  </a:cubicBezTo>
                  <a:cubicBezTo>
                    <a:pt x="120000" y="119999"/>
                    <a:pt x="120000" y="119999"/>
                    <a:pt x="120000" y="119999"/>
                  </a:cubicBezTo>
                  <a:cubicBezTo>
                    <a:pt x="120000" y="93698"/>
                    <a:pt x="119837" y="54246"/>
                    <a:pt x="107137" y="47260"/>
                  </a:cubicBezTo>
                  <a:cubicBezTo>
                    <a:pt x="94599" y="39863"/>
                    <a:pt x="78154" y="27123"/>
                    <a:pt x="71316" y="0"/>
                  </a:cubicBezTo>
                </a:path>
              </a:pathLst>
            </a:custGeom>
            <a:solidFill>
              <a:srgbClr val="26808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02" name="Google Shape;202;p10"/>
            <p:cNvSpPr/>
            <p:nvPr/>
          </p:nvSpPr>
          <p:spPr>
            <a:xfrm>
              <a:off x="5332412" y="3002757"/>
              <a:ext cx="236400" cy="571500"/>
            </a:xfrm>
            <a:custGeom>
              <a:avLst/>
              <a:gdLst/>
              <a:ahLst/>
              <a:cxnLst/>
              <a:rect l="l" t="t" r="r" b="b"/>
              <a:pathLst>
                <a:path w="120000" h="120000" extrusionOk="0">
                  <a:moveTo>
                    <a:pt x="0" y="33033"/>
                  </a:moveTo>
                  <a:cubicBezTo>
                    <a:pt x="0" y="73820"/>
                    <a:pt x="0" y="73820"/>
                    <a:pt x="0" y="73820"/>
                  </a:cubicBezTo>
                  <a:cubicBezTo>
                    <a:pt x="0" y="93707"/>
                    <a:pt x="0" y="93707"/>
                    <a:pt x="0" y="93707"/>
                  </a:cubicBezTo>
                  <a:cubicBezTo>
                    <a:pt x="30204" y="119325"/>
                    <a:pt x="84081" y="120000"/>
                    <a:pt x="120000" y="93707"/>
                  </a:cubicBezTo>
                  <a:cubicBezTo>
                    <a:pt x="120000" y="73820"/>
                    <a:pt x="120000" y="73820"/>
                    <a:pt x="120000" y="73820"/>
                  </a:cubicBezTo>
                  <a:cubicBezTo>
                    <a:pt x="120000" y="33033"/>
                    <a:pt x="120000" y="33033"/>
                    <a:pt x="120000" y="33033"/>
                  </a:cubicBezTo>
                  <a:cubicBezTo>
                    <a:pt x="120000" y="0"/>
                    <a:pt x="0" y="0"/>
                    <a:pt x="0" y="33033"/>
                  </a:cubicBezTo>
                </a:path>
              </a:pathLst>
            </a:custGeom>
            <a:solidFill>
              <a:srgbClr val="F5D5C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03" name="Google Shape;203;p10"/>
            <p:cNvSpPr/>
            <p:nvPr/>
          </p:nvSpPr>
          <p:spPr>
            <a:xfrm>
              <a:off x="5670550" y="3012282"/>
              <a:ext cx="120600" cy="179400"/>
            </a:xfrm>
            <a:custGeom>
              <a:avLst/>
              <a:gdLst/>
              <a:ahLst/>
              <a:cxnLst/>
              <a:rect l="l" t="t" r="r" b="b"/>
              <a:pathLst>
                <a:path w="120000" h="120000" extrusionOk="0">
                  <a:moveTo>
                    <a:pt x="91200" y="7567"/>
                  </a:moveTo>
                  <a:cubicBezTo>
                    <a:pt x="68800" y="0"/>
                    <a:pt x="35200" y="18378"/>
                    <a:pt x="17600" y="46486"/>
                  </a:cubicBezTo>
                  <a:cubicBezTo>
                    <a:pt x="0" y="75675"/>
                    <a:pt x="4800" y="104864"/>
                    <a:pt x="28800" y="112432"/>
                  </a:cubicBezTo>
                  <a:cubicBezTo>
                    <a:pt x="52800" y="120000"/>
                    <a:pt x="84800" y="101621"/>
                    <a:pt x="102400" y="73513"/>
                  </a:cubicBezTo>
                  <a:cubicBezTo>
                    <a:pt x="120000" y="44324"/>
                    <a:pt x="115200" y="15135"/>
                    <a:pt x="91200" y="7567"/>
                  </a:cubicBezTo>
                  <a:close/>
                </a:path>
              </a:pathLst>
            </a:custGeom>
            <a:solidFill>
              <a:srgbClr val="F5D5C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04" name="Google Shape;204;p10"/>
            <p:cNvSpPr/>
            <p:nvPr/>
          </p:nvSpPr>
          <p:spPr>
            <a:xfrm>
              <a:off x="5110162" y="3012282"/>
              <a:ext cx="120600" cy="179400"/>
            </a:xfrm>
            <a:custGeom>
              <a:avLst/>
              <a:gdLst/>
              <a:ahLst/>
              <a:cxnLst/>
              <a:rect l="l" t="t" r="r" b="b"/>
              <a:pathLst>
                <a:path w="120000" h="120000" extrusionOk="0">
                  <a:moveTo>
                    <a:pt x="28421" y="7567"/>
                  </a:moveTo>
                  <a:cubicBezTo>
                    <a:pt x="52105" y="0"/>
                    <a:pt x="85263" y="18378"/>
                    <a:pt x="102631" y="46486"/>
                  </a:cubicBezTo>
                  <a:cubicBezTo>
                    <a:pt x="120000" y="75675"/>
                    <a:pt x="113684" y="104864"/>
                    <a:pt x="91578" y="112432"/>
                  </a:cubicBezTo>
                  <a:cubicBezTo>
                    <a:pt x="67894" y="120000"/>
                    <a:pt x="34736" y="101621"/>
                    <a:pt x="17368" y="73513"/>
                  </a:cubicBezTo>
                  <a:cubicBezTo>
                    <a:pt x="0" y="44324"/>
                    <a:pt x="4736" y="15135"/>
                    <a:pt x="28421" y="7567"/>
                  </a:cubicBezTo>
                  <a:close/>
                </a:path>
              </a:pathLst>
            </a:custGeom>
            <a:solidFill>
              <a:srgbClr val="F5D5C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05" name="Google Shape;205;p10"/>
            <p:cNvSpPr/>
            <p:nvPr/>
          </p:nvSpPr>
          <p:spPr>
            <a:xfrm>
              <a:off x="5332412" y="3304382"/>
              <a:ext cx="236400" cy="82500"/>
            </a:xfrm>
            <a:custGeom>
              <a:avLst/>
              <a:gdLst/>
              <a:ahLst/>
              <a:cxnLst/>
              <a:rect l="l" t="t" r="r" b="b"/>
              <a:pathLst>
                <a:path w="120000" h="120000" extrusionOk="0">
                  <a:moveTo>
                    <a:pt x="120000" y="0"/>
                  </a:moveTo>
                  <a:cubicBezTo>
                    <a:pt x="0" y="0"/>
                    <a:pt x="0" y="0"/>
                    <a:pt x="0" y="0"/>
                  </a:cubicBezTo>
                  <a:cubicBezTo>
                    <a:pt x="0" y="11764"/>
                    <a:pt x="0" y="11764"/>
                    <a:pt x="0" y="11764"/>
                  </a:cubicBezTo>
                  <a:cubicBezTo>
                    <a:pt x="0" y="11764"/>
                    <a:pt x="37551" y="120000"/>
                    <a:pt x="59591" y="120000"/>
                  </a:cubicBezTo>
                  <a:cubicBezTo>
                    <a:pt x="81632" y="120000"/>
                    <a:pt x="120000" y="9411"/>
                    <a:pt x="120000" y="9411"/>
                  </a:cubicBezTo>
                  <a:cubicBezTo>
                    <a:pt x="120000" y="0"/>
                    <a:pt x="120000" y="0"/>
                    <a:pt x="120000" y="0"/>
                  </a:cubicBezTo>
                </a:path>
              </a:pathLst>
            </a:custGeom>
            <a:solidFill>
              <a:srgbClr val="C4AA9A"/>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06" name="Google Shape;206;p10"/>
            <p:cNvSpPr/>
            <p:nvPr/>
          </p:nvSpPr>
          <p:spPr>
            <a:xfrm>
              <a:off x="5126037" y="2639218"/>
              <a:ext cx="651000" cy="722400"/>
            </a:xfrm>
            <a:custGeom>
              <a:avLst/>
              <a:gdLst/>
              <a:ahLst/>
              <a:cxnLst/>
              <a:rect l="l" t="t" r="r" b="b"/>
              <a:pathLst>
                <a:path w="120000" h="120000" extrusionOk="0">
                  <a:moveTo>
                    <a:pt x="60000" y="120000"/>
                  </a:moveTo>
                  <a:cubicBezTo>
                    <a:pt x="46403" y="120000"/>
                    <a:pt x="17733" y="99733"/>
                    <a:pt x="8866" y="70933"/>
                  </a:cubicBezTo>
                  <a:cubicBezTo>
                    <a:pt x="0" y="41866"/>
                    <a:pt x="16847" y="0"/>
                    <a:pt x="60000" y="0"/>
                  </a:cubicBezTo>
                  <a:cubicBezTo>
                    <a:pt x="103152" y="0"/>
                    <a:pt x="120000" y="41866"/>
                    <a:pt x="110837" y="70933"/>
                  </a:cubicBezTo>
                  <a:cubicBezTo>
                    <a:pt x="102266" y="99733"/>
                    <a:pt x="73596" y="120000"/>
                    <a:pt x="60000" y="120000"/>
                  </a:cubicBezTo>
                  <a:close/>
                </a:path>
              </a:pathLst>
            </a:custGeom>
            <a:solidFill>
              <a:srgbClr val="F5D5C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07" name="Google Shape;207;p10"/>
            <p:cNvSpPr/>
            <p:nvPr/>
          </p:nvSpPr>
          <p:spPr>
            <a:xfrm>
              <a:off x="5122862" y="2618582"/>
              <a:ext cx="689100" cy="496800"/>
            </a:xfrm>
            <a:custGeom>
              <a:avLst/>
              <a:gdLst/>
              <a:ahLst/>
              <a:cxnLst/>
              <a:rect l="l" t="t" r="r" b="b"/>
              <a:pathLst>
                <a:path w="120000" h="120000" extrusionOk="0">
                  <a:moveTo>
                    <a:pt x="47441" y="57290"/>
                  </a:moveTo>
                  <a:cubicBezTo>
                    <a:pt x="37674" y="86322"/>
                    <a:pt x="33488" y="95225"/>
                    <a:pt x="20372" y="87483"/>
                  </a:cubicBezTo>
                  <a:cubicBezTo>
                    <a:pt x="6976" y="79741"/>
                    <a:pt x="9488" y="101419"/>
                    <a:pt x="12000" y="116516"/>
                  </a:cubicBezTo>
                  <a:cubicBezTo>
                    <a:pt x="0" y="96000"/>
                    <a:pt x="1395" y="76258"/>
                    <a:pt x="5023" y="56129"/>
                  </a:cubicBezTo>
                  <a:cubicBezTo>
                    <a:pt x="9209" y="34064"/>
                    <a:pt x="29302" y="774"/>
                    <a:pt x="48279" y="1548"/>
                  </a:cubicBezTo>
                  <a:cubicBezTo>
                    <a:pt x="58604" y="0"/>
                    <a:pt x="74232" y="1935"/>
                    <a:pt x="90976" y="18193"/>
                  </a:cubicBezTo>
                  <a:cubicBezTo>
                    <a:pt x="120000" y="47225"/>
                    <a:pt x="110232" y="112258"/>
                    <a:pt x="102418" y="120000"/>
                  </a:cubicBezTo>
                  <a:cubicBezTo>
                    <a:pt x="109953" y="60000"/>
                    <a:pt x="91534" y="72000"/>
                    <a:pt x="78697" y="40645"/>
                  </a:cubicBezTo>
                  <a:cubicBezTo>
                    <a:pt x="74511" y="26709"/>
                    <a:pt x="58325" y="25935"/>
                    <a:pt x="47441" y="57290"/>
                  </a:cubicBezTo>
                  <a:close/>
                </a:path>
              </a:pathLst>
            </a:custGeom>
            <a:solidFill>
              <a:srgbClr val="80604A"/>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08" name="Google Shape;208;p10"/>
            <p:cNvSpPr/>
            <p:nvPr/>
          </p:nvSpPr>
          <p:spPr>
            <a:xfrm>
              <a:off x="5435600" y="3544094"/>
              <a:ext cx="23700" cy="300000"/>
            </a:xfrm>
            <a:prstGeom prst="rect">
              <a:avLst/>
            </a:pr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09" name="Google Shape;209;p10"/>
            <p:cNvSpPr/>
            <p:nvPr/>
          </p:nvSpPr>
          <p:spPr>
            <a:xfrm>
              <a:off x="5248275" y="3386932"/>
              <a:ext cx="200100" cy="244500"/>
            </a:xfrm>
            <a:custGeom>
              <a:avLst/>
              <a:gdLst/>
              <a:ahLst/>
              <a:cxnLst/>
              <a:rect l="l" t="t" r="r" b="b"/>
              <a:pathLst>
                <a:path w="120000" h="120000" extrusionOk="0">
                  <a:moveTo>
                    <a:pt x="50476" y="0"/>
                  </a:moveTo>
                  <a:lnTo>
                    <a:pt x="0" y="38181"/>
                  </a:lnTo>
                  <a:lnTo>
                    <a:pt x="63809" y="120000"/>
                  </a:lnTo>
                  <a:lnTo>
                    <a:pt x="120000" y="76363"/>
                  </a:lnTo>
                  <a:lnTo>
                    <a:pt x="50476"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10" name="Google Shape;210;p10"/>
            <p:cNvSpPr/>
            <p:nvPr/>
          </p:nvSpPr>
          <p:spPr>
            <a:xfrm>
              <a:off x="5248275" y="3386932"/>
              <a:ext cx="200100" cy="244500"/>
            </a:xfrm>
            <a:custGeom>
              <a:avLst/>
              <a:gdLst/>
              <a:ahLst/>
              <a:cxnLst/>
              <a:rect l="l" t="t" r="r" b="b"/>
              <a:pathLst>
                <a:path w="120000" h="120000" extrusionOk="0">
                  <a:moveTo>
                    <a:pt x="50476" y="0"/>
                  </a:moveTo>
                  <a:lnTo>
                    <a:pt x="0" y="38181"/>
                  </a:lnTo>
                  <a:lnTo>
                    <a:pt x="63809" y="120000"/>
                  </a:lnTo>
                  <a:lnTo>
                    <a:pt x="120000" y="76363"/>
                  </a:lnTo>
                  <a:lnTo>
                    <a:pt x="50476"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11" name="Google Shape;211;p10"/>
            <p:cNvSpPr/>
            <p:nvPr/>
          </p:nvSpPr>
          <p:spPr>
            <a:xfrm>
              <a:off x="5448300" y="3385344"/>
              <a:ext cx="204900" cy="246000"/>
            </a:xfrm>
            <a:custGeom>
              <a:avLst/>
              <a:gdLst/>
              <a:ahLst/>
              <a:cxnLst/>
              <a:rect l="l" t="t" r="r" b="b"/>
              <a:pathLst>
                <a:path w="120000" h="120000" extrusionOk="0">
                  <a:moveTo>
                    <a:pt x="70697" y="0"/>
                  </a:moveTo>
                  <a:lnTo>
                    <a:pt x="120000" y="40258"/>
                  </a:lnTo>
                  <a:lnTo>
                    <a:pt x="54883" y="120000"/>
                  </a:lnTo>
                  <a:lnTo>
                    <a:pt x="0" y="76645"/>
                  </a:lnTo>
                  <a:lnTo>
                    <a:pt x="70697"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12" name="Google Shape;212;p10"/>
            <p:cNvSpPr/>
            <p:nvPr/>
          </p:nvSpPr>
          <p:spPr>
            <a:xfrm>
              <a:off x="5448300" y="3385344"/>
              <a:ext cx="204900" cy="246000"/>
            </a:xfrm>
            <a:custGeom>
              <a:avLst/>
              <a:gdLst/>
              <a:ahLst/>
              <a:cxnLst/>
              <a:rect l="l" t="t" r="r" b="b"/>
              <a:pathLst>
                <a:path w="120000" h="120000" extrusionOk="0">
                  <a:moveTo>
                    <a:pt x="70697" y="0"/>
                  </a:moveTo>
                  <a:lnTo>
                    <a:pt x="120000" y="40258"/>
                  </a:lnTo>
                  <a:lnTo>
                    <a:pt x="54883" y="120000"/>
                  </a:lnTo>
                  <a:lnTo>
                    <a:pt x="0" y="76645"/>
                  </a:lnTo>
                  <a:lnTo>
                    <a:pt x="70697"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13" name="Google Shape;213;p10"/>
            <p:cNvSpPr/>
            <p:nvPr/>
          </p:nvSpPr>
          <p:spPr>
            <a:xfrm>
              <a:off x="5200650" y="2972593"/>
              <a:ext cx="507900" cy="184200"/>
            </a:xfrm>
            <a:custGeom>
              <a:avLst/>
              <a:gdLst/>
              <a:ahLst/>
              <a:cxnLst/>
              <a:rect l="l" t="t" r="r" b="b"/>
              <a:pathLst>
                <a:path w="120000" h="120000" extrusionOk="0">
                  <a:moveTo>
                    <a:pt x="89620" y="118956"/>
                  </a:moveTo>
                  <a:cubicBezTo>
                    <a:pt x="90000" y="118956"/>
                    <a:pt x="90759" y="118956"/>
                    <a:pt x="91139" y="118956"/>
                  </a:cubicBezTo>
                  <a:cubicBezTo>
                    <a:pt x="107088" y="114782"/>
                    <a:pt x="111265" y="96000"/>
                    <a:pt x="112784" y="70956"/>
                  </a:cubicBezTo>
                  <a:cubicBezTo>
                    <a:pt x="114683" y="43826"/>
                    <a:pt x="115063" y="34434"/>
                    <a:pt x="117721" y="31304"/>
                  </a:cubicBezTo>
                  <a:cubicBezTo>
                    <a:pt x="119240" y="29217"/>
                    <a:pt x="120000" y="24000"/>
                    <a:pt x="120000" y="16695"/>
                  </a:cubicBezTo>
                  <a:cubicBezTo>
                    <a:pt x="119620" y="9391"/>
                    <a:pt x="119620" y="8347"/>
                    <a:pt x="116582" y="5217"/>
                  </a:cubicBezTo>
                  <a:cubicBezTo>
                    <a:pt x="114303" y="3130"/>
                    <a:pt x="100632" y="0"/>
                    <a:pt x="90379" y="2086"/>
                  </a:cubicBezTo>
                  <a:cubicBezTo>
                    <a:pt x="90379" y="9391"/>
                    <a:pt x="90379" y="9391"/>
                    <a:pt x="90379" y="9391"/>
                  </a:cubicBezTo>
                  <a:cubicBezTo>
                    <a:pt x="98354" y="8347"/>
                    <a:pt x="105949" y="10434"/>
                    <a:pt x="108227" y="14608"/>
                  </a:cubicBezTo>
                  <a:cubicBezTo>
                    <a:pt x="113544" y="24000"/>
                    <a:pt x="112025" y="67826"/>
                    <a:pt x="107468" y="89739"/>
                  </a:cubicBezTo>
                  <a:cubicBezTo>
                    <a:pt x="104810" y="104347"/>
                    <a:pt x="96835" y="111652"/>
                    <a:pt x="89620" y="112695"/>
                  </a:cubicBezTo>
                  <a:lnTo>
                    <a:pt x="89620" y="118956"/>
                  </a:lnTo>
                  <a:close/>
                  <a:moveTo>
                    <a:pt x="60000" y="15652"/>
                  </a:moveTo>
                  <a:cubicBezTo>
                    <a:pt x="56202" y="16695"/>
                    <a:pt x="41772" y="5217"/>
                    <a:pt x="31898" y="2086"/>
                  </a:cubicBezTo>
                  <a:cubicBezTo>
                    <a:pt x="31139" y="2086"/>
                    <a:pt x="30379" y="2086"/>
                    <a:pt x="29620" y="2086"/>
                  </a:cubicBezTo>
                  <a:cubicBezTo>
                    <a:pt x="29620" y="9391"/>
                    <a:pt x="29620" y="9391"/>
                    <a:pt x="29620" y="9391"/>
                  </a:cubicBezTo>
                  <a:cubicBezTo>
                    <a:pt x="37594" y="10434"/>
                    <a:pt x="46329" y="15652"/>
                    <a:pt x="49367" y="28173"/>
                  </a:cubicBezTo>
                  <a:cubicBezTo>
                    <a:pt x="54303" y="48000"/>
                    <a:pt x="45569" y="97043"/>
                    <a:pt x="37594" y="107478"/>
                  </a:cubicBezTo>
                  <a:cubicBezTo>
                    <a:pt x="35316" y="110608"/>
                    <a:pt x="31898" y="112695"/>
                    <a:pt x="28860" y="112695"/>
                  </a:cubicBezTo>
                  <a:cubicBezTo>
                    <a:pt x="28860" y="120000"/>
                    <a:pt x="28860" y="120000"/>
                    <a:pt x="28860" y="120000"/>
                  </a:cubicBezTo>
                  <a:cubicBezTo>
                    <a:pt x="42531" y="120000"/>
                    <a:pt x="47468" y="92869"/>
                    <a:pt x="49367" y="83478"/>
                  </a:cubicBezTo>
                  <a:cubicBezTo>
                    <a:pt x="52405" y="65739"/>
                    <a:pt x="51645" y="42782"/>
                    <a:pt x="59620" y="42782"/>
                  </a:cubicBezTo>
                  <a:cubicBezTo>
                    <a:pt x="67594" y="42782"/>
                    <a:pt x="66455" y="65739"/>
                    <a:pt x="69493" y="82434"/>
                  </a:cubicBezTo>
                  <a:cubicBezTo>
                    <a:pt x="71012" y="91826"/>
                    <a:pt x="75189" y="120000"/>
                    <a:pt x="89620" y="118956"/>
                  </a:cubicBezTo>
                  <a:cubicBezTo>
                    <a:pt x="89620" y="112695"/>
                    <a:pt x="89620" y="112695"/>
                    <a:pt x="89620" y="112695"/>
                  </a:cubicBezTo>
                  <a:cubicBezTo>
                    <a:pt x="86202" y="112695"/>
                    <a:pt x="82784" y="110608"/>
                    <a:pt x="80126" y="107478"/>
                  </a:cubicBezTo>
                  <a:cubicBezTo>
                    <a:pt x="72531" y="97043"/>
                    <a:pt x="64936" y="48000"/>
                    <a:pt x="70253" y="28173"/>
                  </a:cubicBezTo>
                  <a:cubicBezTo>
                    <a:pt x="73670" y="15652"/>
                    <a:pt x="82025" y="10434"/>
                    <a:pt x="90379" y="9391"/>
                  </a:cubicBezTo>
                  <a:cubicBezTo>
                    <a:pt x="90379" y="2086"/>
                    <a:pt x="90379" y="2086"/>
                    <a:pt x="90379" y="2086"/>
                  </a:cubicBezTo>
                  <a:cubicBezTo>
                    <a:pt x="89620" y="2086"/>
                    <a:pt x="89240" y="2086"/>
                    <a:pt x="88481" y="2086"/>
                  </a:cubicBezTo>
                  <a:cubicBezTo>
                    <a:pt x="79367" y="4173"/>
                    <a:pt x="67974" y="15652"/>
                    <a:pt x="60000" y="15652"/>
                  </a:cubicBezTo>
                  <a:close/>
                  <a:moveTo>
                    <a:pt x="29620" y="2086"/>
                  </a:moveTo>
                  <a:cubicBezTo>
                    <a:pt x="19367" y="1043"/>
                    <a:pt x="6075" y="4173"/>
                    <a:pt x="3417" y="6260"/>
                  </a:cubicBezTo>
                  <a:cubicBezTo>
                    <a:pt x="379" y="9391"/>
                    <a:pt x="379" y="10434"/>
                    <a:pt x="0" y="17739"/>
                  </a:cubicBezTo>
                  <a:cubicBezTo>
                    <a:pt x="0" y="24000"/>
                    <a:pt x="0" y="30260"/>
                    <a:pt x="1898" y="32347"/>
                  </a:cubicBezTo>
                  <a:cubicBezTo>
                    <a:pt x="4556" y="34434"/>
                    <a:pt x="4556" y="43826"/>
                    <a:pt x="5696" y="72000"/>
                  </a:cubicBezTo>
                  <a:cubicBezTo>
                    <a:pt x="6835" y="96000"/>
                    <a:pt x="10632" y="115826"/>
                    <a:pt x="26202" y="118956"/>
                  </a:cubicBezTo>
                  <a:cubicBezTo>
                    <a:pt x="27341" y="120000"/>
                    <a:pt x="28101" y="120000"/>
                    <a:pt x="28860" y="120000"/>
                  </a:cubicBezTo>
                  <a:cubicBezTo>
                    <a:pt x="28860" y="112695"/>
                    <a:pt x="28860" y="112695"/>
                    <a:pt x="28860" y="112695"/>
                  </a:cubicBezTo>
                  <a:cubicBezTo>
                    <a:pt x="21645" y="112695"/>
                    <a:pt x="13291" y="105391"/>
                    <a:pt x="10632" y="89739"/>
                  </a:cubicBezTo>
                  <a:cubicBezTo>
                    <a:pt x="6835" y="67826"/>
                    <a:pt x="6455" y="24000"/>
                    <a:pt x="11772" y="14608"/>
                  </a:cubicBezTo>
                  <a:cubicBezTo>
                    <a:pt x="14050" y="11478"/>
                    <a:pt x="21645" y="8347"/>
                    <a:pt x="29620" y="9391"/>
                  </a:cubicBezTo>
                  <a:lnTo>
                    <a:pt x="29620" y="2086"/>
                  </a:lnTo>
                  <a:close/>
                </a:path>
              </a:pathLst>
            </a:custGeom>
            <a:solidFill>
              <a:srgbClr val="26808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14" name="Google Shape;214;p10"/>
            <p:cNvSpPr/>
            <p:nvPr/>
          </p:nvSpPr>
          <p:spPr>
            <a:xfrm>
              <a:off x="5448300" y="3542507"/>
              <a:ext cx="0" cy="0"/>
            </a:xfrm>
            <a:custGeom>
              <a:avLst/>
              <a:gdLst/>
              <a:ahLst/>
              <a:cxnLst/>
              <a:rect l="l" t="t" r="r" b="b"/>
              <a:pathLst>
                <a:path w="120000" h="120000" extrusionOk="0">
                  <a:moveTo>
                    <a:pt x="0" y="0"/>
                  </a:moveTo>
                  <a:cubicBezTo>
                    <a:pt x="0" y="0"/>
                    <a:pt x="0" y="0"/>
                    <a:pt x="0" y="0"/>
                  </a:cubicBezTo>
                  <a:cubicBezTo>
                    <a:pt x="0" y="0"/>
                    <a:pt x="0" y="0"/>
                    <a:pt x="0" y="0"/>
                  </a:cubicBezTo>
                  <a:cubicBezTo>
                    <a:pt x="0" y="0"/>
                    <a:pt x="0" y="0"/>
                    <a:pt x="0" y="0"/>
                  </a:cubicBezTo>
                </a:path>
              </a:pathLst>
            </a:custGeom>
            <a:solidFill>
              <a:srgbClr val="24797E"/>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15" name="Google Shape;215;p10"/>
            <p:cNvSpPr/>
            <p:nvPr/>
          </p:nvSpPr>
          <p:spPr>
            <a:xfrm>
              <a:off x="5332412" y="3382169"/>
              <a:ext cx="236400" cy="160200"/>
            </a:xfrm>
            <a:custGeom>
              <a:avLst/>
              <a:gdLst/>
              <a:ahLst/>
              <a:cxnLst/>
              <a:rect l="l" t="t" r="r" b="b"/>
              <a:pathLst>
                <a:path w="120000" h="120000" extrusionOk="0">
                  <a:moveTo>
                    <a:pt x="120000" y="0"/>
                  </a:moveTo>
                  <a:cubicBezTo>
                    <a:pt x="58775" y="116400"/>
                    <a:pt x="58775" y="116400"/>
                    <a:pt x="58775" y="116400"/>
                  </a:cubicBezTo>
                  <a:cubicBezTo>
                    <a:pt x="0" y="0"/>
                    <a:pt x="0" y="0"/>
                    <a:pt x="0" y="0"/>
                  </a:cubicBezTo>
                  <a:cubicBezTo>
                    <a:pt x="0" y="3600"/>
                    <a:pt x="0" y="3600"/>
                    <a:pt x="0" y="3600"/>
                  </a:cubicBezTo>
                  <a:cubicBezTo>
                    <a:pt x="58775" y="120000"/>
                    <a:pt x="58775" y="120000"/>
                    <a:pt x="58775" y="120000"/>
                  </a:cubicBezTo>
                  <a:cubicBezTo>
                    <a:pt x="58775" y="120000"/>
                    <a:pt x="58775" y="120000"/>
                    <a:pt x="58775" y="120000"/>
                  </a:cubicBezTo>
                  <a:cubicBezTo>
                    <a:pt x="120000" y="2400"/>
                    <a:pt x="120000" y="2400"/>
                    <a:pt x="120000" y="2400"/>
                  </a:cubicBezTo>
                  <a:cubicBezTo>
                    <a:pt x="120000" y="0"/>
                    <a:pt x="120000" y="0"/>
                    <a:pt x="120000" y="0"/>
                  </a:cubicBezTo>
                </a:path>
              </a:pathLst>
            </a:custGeom>
            <a:solidFill>
              <a:srgbClr val="E9CAB7"/>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16" name="Google Shape;216;p10"/>
            <p:cNvSpPr/>
            <p:nvPr/>
          </p:nvSpPr>
          <p:spPr>
            <a:xfrm>
              <a:off x="3284537" y="3305969"/>
              <a:ext cx="1247700" cy="566700"/>
            </a:xfrm>
            <a:custGeom>
              <a:avLst/>
              <a:gdLst/>
              <a:ahLst/>
              <a:cxnLst/>
              <a:rect l="l" t="t" r="r" b="b"/>
              <a:pathLst>
                <a:path w="120000" h="120000" extrusionOk="0">
                  <a:moveTo>
                    <a:pt x="48030" y="0"/>
                  </a:moveTo>
                  <a:cubicBezTo>
                    <a:pt x="21467" y="25835"/>
                    <a:pt x="13590" y="39433"/>
                    <a:pt x="10347" y="45552"/>
                  </a:cubicBezTo>
                  <a:cubicBezTo>
                    <a:pt x="5559" y="55070"/>
                    <a:pt x="2934" y="90084"/>
                    <a:pt x="0" y="120000"/>
                  </a:cubicBezTo>
                  <a:cubicBezTo>
                    <a:pt x="60077" y="120000"/>
                    <a:pt x="60077" y="120000"/>
                    <a:pt x="60077" y="120000"/>
                  </a:cubicBezTo>
                  <a:cubicBezTo>
                    <a:pt x="119999" y="120000"/>
                    <a:pt x="119999" y="120000"/>
                    <a:pt x="119999" y="120000"/>
                  </a:cubicBezTo>
                  <a:cubicBezTo>
                    <a:pt x="117220" y="90084"/>
                    <a:pt x="114440" y="55070"/>
                    <a:pt x="109652" y="45552"/>
                  </a:cubicBezTo>
                  <a:cubicBezTo>
                    <a:pt x="106563" y="39433"/>
                    <a:pt x="98841" y="26175"/>
                    <a:pt x="72277" y="679"/>
                  </a:cubicBezTo>
                  <a:cubicBezTo>
                    <a:pt x="48030" y="0"/>
                    <a:pt x="48030" y="0"/>
                    <a:pt x="48030" y="0"/>
                  </a:cubicBezTo>
                </a:path>
              </a:pathLst>
            </a:custGeom>
            <a:solidFill>
              <a:srgbClr val="FFDEC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17" name="Google Shape;217;p10"/>
            <p:cNvSpPr/>
            <p:nvPr/>
          </p:nvSpPr>
          <p:spPr>
            <a:xfrm>
              <a:off x="3284537" y="3305969"/>
              <a:ext cx="1247700" cy="566700"/>
            </a:xfrm>
            <a:custGeom>
              <a:avLst/>
              <a:gdLst/>
              <a:ahLst/>
              <a:cxnLst/>
              <a:rect l="l" t="t" r="r" b="b"/>
              <a:pathLst>
                <a:path w="120000" h="120000" extrusionOk="0">
                  <a:moveTo>
                    <a:pt x="48030" y="0"/>
                  </a:moveTo>
                  <a:cubicBezTo>
                    <a:pt x="21467" y="25835"/>
                    <a:pt x="13590" y="39433"/>
                    <a:pt x="10347" y="45552"/>
                  </a:cubicBezTo>
                  <a:cubicBezTo>
                    <a:pt x="5559" y="55070"/>
                    <a:pt x="2934" y="90084"/>
                    <a:pt x="0" y="120000"/>
                  </a:cubicBezTo>
                  <a:cubicBezTo>
                    <a:pt x="60077" y="120000"/>
                    <a:pt x="60077" y="120000"/>
                    <a:pt x="60077" y="120000"/>
                  </a:cubicBezTo>
                  <a:cubicBezTo>
                    <a:pt x="119999" y="120000"/>
                    <a:pt x="119999" y="120000"/>
                    <a:pt x="119999" y="120000"/>
                  </a:cubicBezTo>
                  <a:cubicBezTo>
                    <a:pt x="117220" y="90084"/>
                    <a:pt x="114440" y="55070"/>
                    <a:pt x="109652" y="45552"/>
                  </a:cubicBezTo>
                  <a:cubicBezTo>
                    <a:pt x="106563" y="39433"/>
                    <a:pt x="98841" y="26175"/>
                    <a:pt x="72277" y="679"/>
                  </a:cubicBezTo>
                  <a:cubicBezTo>
                    <a:pt x="48030" y="0"/>
                    <a:pt x="48030" y="0"/>
                    <a:pt x="48030" y="0"/>
                  </a:cubicBezTo>
                </a:path>
              </a:pathLst>
            </a:custGeom>
            <a:solidFill>
              <a:srgbClr val="33333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18" name="Google Shape;218;p10"/>
            <p:cNvSpPr/>
            <p:nvPr/>
          </p:nvSpPr>
          <p:spPr>
            <a:xfrm>
              <a:off x="3775075" y="2902743"/>
              <a:ext cx="266700" cy="560400"/>
            </a:xfrm>
            <a:custGeom>
              <a:avLst/>
              <a:gdLst/>
              <a:ahLst/>
              <a:cxnLst/>
              <a:rect l="l" t="t" r="r" b="b"/>
              <a:pathLst>
                <a:path w="120000" h="120000" extrusionOk="0">
                  <a:moveTo>
                    <a:pt x="0" y="35071"/>
                  </a:moveTo>
                  <a:cubicBezTo>
                    <a:pt x="0" y="79083"/>
                    <a:pt x="0" y="79083"/>
                    <a:pt x="0" y="79083"/>
                  </a:cubicBezTo>
                  <a:cubicBezTo>
                    <a:pt x="0" y="100744"/>
                    <a:pt x="0" y="100744"/>
                    <a:pt x="0" y="100744"/>
                  </a:cubicBezTo>
                  <a:cubicBezTo>
                    <a:pt x="33053" y="119312"/>
                    <a:pt x="86946" y="120000"/>
                    <a:pt x="120000" y="100744"/>
                  </a:cubicBezTo>
                  <a:cubicBezTo>
                    <a:pt x="120000" y="79083"/>
                    <a:pt x="120000" y="79083"/>
                    <a:pt x="120000" y="79083"/>
                  </a:cubicBezTo>
                  <a:cubicBezTo>
                    <a:pt x="120000" y="35071"/>
                    <a:pt x="120000" y="35071"/>
                    <a:pt x="120000" y="35071"/>
                  </a:cubicBezTo>
                  <a:cubicBezTo>
                    <a:pt x="120000" y="0"/>
                    <a:pt x="0" y="0"/>
                    <a:pt x="0" y="35071"/>
                  </a:cubicBezTo>
                </a:path>
              </a:pathLst>
            </a:custGeom>
            <a:solidFill>
              <a:srgbClr val="FFDBBA"/>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19" name="Google Shape;219;p10"/>
            <p:cNvSpPr/>
            <p:nvPr/>
          </p:nvSpPr>
          <p:spPr>
            <a:xfrm>
              <a:off x="3597275" y="2866232"/>
              <a:ext cx="112800" cy="165000"/>
            </a:xfrm>
            <a:custGeom>
              <a:avLst/>
              <a:gdLst/>
              <a:ahLst/>
              <a:cxnLst/>
              <a:rect l="l" t="t" r="r" b="b"/>
              <a:pathLst>
                <a:path w="120000" h="120000" extrusionOk="0">
                  <a:moveTo>
                    <a:pt x="34285" y="5882"/>
                  </a:moveTo>
                  <a:cubicBezTo>
                    <a:pt x="60000" y="0"/>
                    <a:pt x="90857" y="20000"/>
                    <a:pt x="106285" y="49411"/>
                  </a:cubicBezTo>
                  <a:cubicBezTo>
                    <a:pt x="120000" y="78823"/>
                    <a:pt x="111428" y="108235"/>
                    <a:pt x="85714" y="114117"/>
                  </a:cubicBezTo>
                  <a:cubicBezTo>
                    <a:pt x="60000" y="120000"/>
                    <a:pt x="29142" y="100000"/>
                    <a:pt x="13714" y="69411"/>
                  </a:cubicBezTo>
                  <a:cubicBezTo>
                    <a:pt x="0" y="40000"/>
                    <a:pt x="8571" y="11764"/>
                    <a:pt x="34285" y="5882"/>
                  </a:cubicBezTo>
                  <a:close/>
                </a:path>
              </a:pathLst>
            </a:custGeom>
            <a:solidFill>
              <a:srgbClr val="FFDBBA"/>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20" name="Google Shape;220;p10"/>
            <p:cNvSpPr/>
            <p:nvPr/>
          </p:nvSpPr>
          <p:spPr>
            <a:xfrm>
              <a:off x="4106862" y="2866232"/>
              <a:ext cx="112800" cy="165000"/>
            </a:xfrm>
            <a:custGeom>
              <a:avLst/>
              <a:gdLst/>
              <a:ahLst/>
              <a:cxnLst/>
              <a:rect l="l" t="t" r="r" b="b"/>
              <a:pathLst>
                <a:path w="120000" h="120000" extrusionOk="0">
                  <a:moveTo>
                    <a:pt x="85714" y="5882"/>
                  </a:moveTo>
                  <a:cubicBezTo>
                    <a:pt x="60000" y="0"/>
                    <a:pt x="27428" y="20000"/>
                    <a:pt x="13714" y="49411"/>
                  </a:cubicBezTo>
                  <a:cubicBezTo>
                    <a:pt x="0" y="78823"/>
                    <a:pt x="8571" y="108235"/>
                    <a:pt x="34285" y="114117"/>
                  </a:cubicBezTo>
                  <a:cubicBezTo>
                    <a:pt x="58285" y="120000"/>
                    <a:pt x="90857" y="100000"/>
                    <a:pt x="104571" y="69411"/>
                  </a:cubicBezTo>
                  <a:cubicBezTo>
                    <a:pt x="120000" y="40000"/>
                    <a:pt x="111428" y="11764"/>
                    <a:pt x="85714" y="5882"/>
                  </a:cubicBezTo>
                  <a:close/>
                </a:path>
              </a:pathLst>
            </a:custGeom>
            <a:solidFill>
              <a:srgbClr val="FFDBBA"/>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21" name="Google Shape;221;p10"/>
            <p:cNvSpPr/>
            <p:nvPr/>
          </p:nvSpPr>
          <p:spPr>
            <a:xfrm>
              <a:off x="3722687" y="3437732"/>
              <a:ext cx="354000" cy="435000"/>
            </a:xfrm>
            <a:custGeom>
              <a:avLst/>
              <a:gdLst/>
              <a:ahLst/>
              <a:cxnLst/>
              <a:rect l="l" t="t" r="r" b="b"/>
              <a:pathLst>
                <a:path w="120000" h="120000" extrusionOk="0">
                  <a:moveTo>
                    <a:pt x="63272" y="0"/>
                  </a:moveTo>
                  <a:cubicBezTo>
                    <a:pt x="63272" y="0"/>
                    <a:pt x="0" y="12398"/>
                    <a:pt x="0" y="15498"/>
                  </a:cubicBezTo>
                  <a:cubicBezTo>
                    <a:pt x="0" y="18597"/>
                    <a:pt x="24000" y="120000"/>
                    <a:pt x="24000" y="120000"/>
                  </a:cubicBezTo>
                  <a:cubicBezTo>
                    <a:pt x="110181" y="120000"/>
                    <a:pt x="110181" y="120000"/>
                    <a:pt x="110181" y="120000"/>
                  </a:cubicBezTo>
                  <a:cubicBezTo>
                    <a:pt x="120000" y="15940"/>
                    <a:pt x="120000" y="15940"/>
                    <a:pt x="120000" y="15940"/>
                  </a:cubicBezTo>
                  <a:cubicBezTo>
                    <a:pt x="63272" y="0"/>
                    <a:pt x="63272" y="0"/>
                    <a:pt x="63272" y="0"/>
                  </a:cubicBezTo>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22" name="Google Shape;222;p10"/>
            <p:cNvSpPr/>
            <p:nvPr/>
          </p:nvSpPr>
          <p:spPr>
            <a:xfrm>
              <a:off x="3598862" y="3312319"/>
              <a:ext cx="234900" cy="560400"/>
            </a:xfrm>
            <a:custGeom>
              <a:avLst/>
              <a:gdLst/>
              <a:ahLst/>
              <a:cxnLst/>
              <a:rect l="l" t="t" r="r" b="b"/>
              <a:pathLst>
                <a:path w="120000" h="120000" extrusionOk="0">
                  <a:moveTo>
                    <a:pt x="90000" y="0"/>
                  </a:moveTo>
                  <a:lnTo>
                    <a:pt x="90000" y="12917"/>
                  </a:lnTo>
                  <a:lnTo>
                    <a:pt x="120000" y="120000"/>
                  </a:lnTo>
                  <a:lnTo>
                    <a:pt x="68108" y="120000"/>
                  </a:lnTo>
                  <a:lnTo>
                    <a:pt x="12162" y="72407"/>
                  </a:lnTo>
                  <a:lnTo>
                    <a:pt x="65675" y="57110"/>
                  </a:lnTo>
                  <a:lnTo>
                    <a:pt x="0" y="44532"/>
                  </a:lnTo>
                  <a:lnTo>
                    <a:pt x="60810" y="5439"/>
                  </a:lnTo>
                  <a:lnTo>
                    <a:pt x="90000" y="0"/>
                  </a:lnTo>
                  <a:close/>
                </a:path>
              </a:pathLst>
            </a:custGeom>
            <a:solidFill>
              <a:srgbClr val="605F5B"/>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23" name="Google Shape;223;p10"/>
            <p:cNvSpPr/>
            <p:nvPr/>
          </p:nvSpPr>
          <p:spPr>
            <a:xfrm>
              <a:off x="3984625" y="3312319"/>
              <a:ext cx="233400" cy="560400"/>
            </a:xfrm>
            <a:custGeom>
              <a:avLst/>
              <a:gdLst/>
              <a:ahLst/>
              <a:cxnLst/>
              <a:rect l="l" t="t" r="r" b="b"/>
              <a:pathLst>
                <a:path w="120000" h="120000" extrusionOk="0">
                  <a:moveTo>
                    <a:pt x="29387" y="0"/>
                  </a:moveTo>
                  <a:lnTo>
                    <a:pt x="29387" y="12917"/>
                  </a:lnTo>
                  <a:lnTo>
                    <a:pt x="0" y="120000"/>
                  </a:lnTo>
                  <a:lnTo>
                    <a:pt x="51428" y="120000"/>
                  </a:lnTo>
                  <a:lnTo>
                    <a:pt x="106938" y="72407"/>
                  </a:lnTo>
                  <a:lnTo>
                    <a:pt x="53877" y="57110"/>
                  </a:lnTo>
                  <a:lnTo>
                    <a:pt x="120000" y="44532"/>
                  </a:lnTo>
                  <a:lnTo>
                    <a:pt x="66122" y="6458"/>
                  </a:lnTo>
                  <a:lnTo>
                    <a:pt x="29387" y="0"/>
                  </a:lnTo>
                  <a:close/>
                </a:path>
              </a:pathLst>
            </a:custGeom>
            <a:solidFill>
              <a:srgbClr val="605F5B"/>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24" name="Google Shape;224;p10"/>
            <p:cNvSpPr/>
            <p:nvPr/>
          </p:nvSpPr>
          <p:spPr>
            <a:xfrm>
              <a:off x="3851275" y="3437732"/>
              <a:ext cx="115800" cy="112800"/>
            </a:xfrm>
            <a:custGeom>
              <a:avLst/>
              <a:gdLst/>
              <a:ahLst/>
              <a:cxnLst/>
              <a:rect l="l" t="t" r="r" b="b"/>
              <a:pathLst>
                <a:path w="120000" h="120000" extrusionOk="0">
                  <a:moveTo>
                    <a:pt x="0" y="66857"/>
                  </a:moveTo>
                  <a:cubicBezTo>
                    <a:pt x="33333" y="120000"/>
                    <a:pt x="33333" y="120000"/>
                    <a:pt x="33333" y="120000"/>
                  </a:cubicBezTo>
                  <a:cubicBezTo>
                    <a:pt x="50000" y="120000"/>
                    <a:pt x="68333" y="120000"/>
                    <a:pt x="85000" y="120000"/>
                  </a:cubicBezTo>
                  <a:cubicBezTo>
                    <a:pt x="120000" y="66857"/>
                    <a:pt x="120000" y="66857"/>
                    <a:pt x="120000" y="66857"/>
                  </a:cubicBezTo>
                  <a:cubicBezTo>
                    <a:pt x="60000" y="0"/>
                    <a:pt x="60000" y="0"/>
                    <a:pt x="60000" y="0"/>
                  </a:cubicBezTo>
                  <a:cubicBezTo>
                    <a:pt x="0" y="66857"/>
                    <a:pt x="0" y="66857"/>
                    <a:pt x="0" y="66857"/>
                  </a:cubicBezTo>
                </a:path>
              </a:pathLst>
            </a:custGeom>
            <a:solidFill>
              <a:srgbClr val="C9383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25" name="Google Shape;225;p10"/>
            <p:cNvSpPr/>
            <p:nvPr/>
          </p:nvSpPr>
          <p:spPr>
            <a:xfrm>
              <a:off x="3836987" y="3550444"/>
              <a:ext cx="142800" cy="322200"/>
            </a:xfrm>
            <a:custGeom>
              <a:avLst/>
              <a:gdLst/>
              <a:ahLst/>
              <a:cxnLst/>
              <a:rect l="l" t="t" r="r" b="b"/>
              <a:pathLst>
                <a:path w="120000" h="120000" extrusionOk="0">
                  <a:moveTo>
                    <a:pt x="38666" y="0"/>
                  </a:moveTo>
                  <a:lnTo>
                    <a:pt x="0" y="120000"/>
                  </a:lnTo>
                  <a:lnTo>
                    <a:pt x="120000" y="120000"/>
                  </a:lnTo>
                  <a:lnTo>
                    <a:pt x="81333" y="0"/>
                  </a:lnTo>
                  <a:lnTo>
                    <a:pt x="38666" y="0"/>
                  </a:lnTo>
                  <a:close/>
                </a:path>
              </a:pathLst>
            </a:custGeom>
            <a:solidFill>
              <a:srgbClr val="C9383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26" name="Google Shape;226;p10"/>
            <p:cNvSpPr/>
            <p:nvPr/>
          </p:nvSpPr>
          <p:spPr>
            <a:xfrm>
              <a:off x="3836987" y="3550444"/>
              <a:ext cx="142800" cy="322200"/>
            </a:xfrm>
            <a:custGeom>
              <a:avLst/>
              <a:gdLst/>
              <a:ahLst/>
              <a:cxnLst/>
              <a:rect l="l" t="t" r="r" b="b"/>
              <a:pathLst>
                <a:path w="120000" h="120000" extrusionOk="0">
                  <a:moveTo>
                    <a:pt x="38666" y="0"/>
                  </a:moveTo>
                  <a:lnTo>
                    <a:pt x="0" y="120000"/>
                  </a:lnTo>
                  <a:lnTo>
                    <a:pt x="120000" y="120000"/>
                  </a:lnTo>
                  <a:lnTo>
                    <a:pt x="81333" y="0"/>
                  </a:lnTo>
                  <a:lnTo>
                    <a:pt x="38666"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27" name="Google Shape;227;p10"/>
            <p:cNvSpPr/>
            <p:nvPr/>
          </p:nvSpPr>
          <p:spPr>
            <a:xfrm>
              <a:off x="3762375" y="3271043"/>
              <a:ext cx="146100" cy="282600"/>
            </a:xfrm>
            <a:custGeom>
              <a:avLst/>
              <a:gdLst/>
              <a:ahLst/>
              <a:cxnLst/>
              <a:rect l="l" t="t" r="r" b="b"/>
              <a:pathLst>
                <a:path w="120000" h="120000" extrusionOk="0">
                  <a:moveTo>
                    <a:pt x="10434" y="0"/>
                  </a:moveTo>
                  <a:lnTo>
                    <a:pt x="0" y="19550"/>
                  </a:lnTo>
                  <a:lnTo>
                    <a:pt x="27391" y="120000"/>
                  </a:lnTo>
                  <a:lnTo>
                    <a:pt x="120000" y="70786"/>
                  </a:lnTo>
                  <a:lnTo>
                    <a:pt x="10434" y="0"/>
                  </a:lnTo>
                  <a:close/>
                </a:path>
              </a:pathLst>
            </a:custGeom>
            <a:solidFill>
              <a:srgbClr val="EDEDE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28" name="Google Shape;228;p10"/>
            <p:cNvSpPr/>
            <p:nvPr/>
          </p:nvSpPr>
          <p:spPr>
            <a:xfrm>
              <a:off x="3762375" y="3271043"/>
              <a:ext cx="146100" cy="282600"/>
            </a:xfrm>
            <a:custGeom>
              <a:avLst/>
              <a:gdLst/>
              <a:ahLst/>
              <a:cxnLst/>
              <a:rect l="l" t="t" r="r" b="b"/>
              <a:pathLst>
                <a:path w="120000" h="120000" extrusionOk="0">
                  <a:moveTo>
                    <a:pt x="10434" y="0"/>
                  </a:moveTo>
                  <a:lnTo>
                    <a:pt x="0" y="19550"/>
                  </a:lnTo>
                  <a:lnTo>
                    <a:pt x="27391" y="120000"/>
                  </a:lnTo>
                  <a:lnTo>
                    <a:pt x="120000" y="70786"/>
                  </a:lnTo>
                  <a:lnTo>
                    <a:pt x="10434"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29" name="Google Shape;229;p10"/>
            <p:cNvSpPr/>
            <p:nvPr/>
          </p:nvSpPr>
          <p:spPr>
            <a:xfrm>
              <a:off x="3775075" y="3215482"/>
              <a:ext cx="266700" cy="92100"/>
            </a:xfrm>
            <a:custGeom>
              <a:avLst/>
              <a:gdLst/>
              <a:ahLst/>
              <a:cxnLst/>
              <a:rect l="l" t="t" r="r" b="b"/>
              <a:pathLst>
                <a:path w="120000" h="120000" extrusionOk="0">
                  <a:moveTo>
                    <a:pt x="0" y="0"/>
                  </a:moveTo>
                  <a:cubicBezTo>
                    <a:pt x="0" y="12413"/>
                    <a:pt x="0" y="12413"/>
                    <a:pt x="0" y="12413"/>
                  </a:cubicBezTo>
                  <a:cubicBezTo>
                    <a:pt x="0" y="12413"/>
                    <a:pt x="30898" y="115862"/>
                    <a:pt x="60359" y="120000"/>
                  </a:cubicBezTo>
                  <a:cubicBezTo>
                    <a:pt x="60359" y="120000"/>
                    <a:pt x="61077" y="120000"/>
                    <a:pt x="61796" y="120000"/>
                  </a:cubicBezTo>
                  <a:cubicBezTo>
                    <a:pt x="90538" y="120000"/>
                    <a:pt x="120000" y="18620"/>
                    <a:pt x="120000" y="18620"/>
                  </a:cubicBezTo>
                  <a:cubicBezTo>
                    <a:pt x="120000" y="0"/>
                    <a:pt x="120000" y="0"/>
                    <a:pt x="120000" y="0"/>
                  </a:cubicBezTo>
                  <a:cubicBezTo>
                    <a:pt x="0" y="0"/>
                    <a:pt x="0" y="0"/>
                    <a:pt x="0" y="0"/>
                  </a:cubicBezTo>
                </a:path>
              </a:pathLst>
            </a:custGeom>
            <a:solidFill>
              <a:srgbClr val="CCAF9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30" name="Google Shape;230;p10"/>
            <p:cNvSpPr/>
            <p:nvPr/>
          </p:nvSpPr>
          <p:spPr>
            <a:xfrm>
              <a:off x="3582987" y="2442368"/>
              <a:ext cx="685800" cy="682500"/>
            </a:xfrm>
            <a:custGeom>
              <a:avLst/>
              <a:gdLst/>
              <a:ahLst/>
              <a:cxnLst/>
              <a:rect l="l" t="t" r="r" b="b"/>
              <a:pathLst>
                <a:path w="120000" h="120000" extrusionOk="0">
                  <a:moveTo>
                    <a:pt x="94145" y="17223"/>
                  </a:moveTo>
                  <a:cubicBezTo>
                    <a:pt x="104824" y="18917"/>
                    <a:pt x="110725" y="26258"/>
                    <a:pt x="113255" y="36423"/>
                  </a:cubicBezTo>
                  <a:cubicBezTo>
                    <a:pt x="120000" y="62400"/>
                    <a:pt x="105948" y="119152"/>
                    <a:pt x="58173" y="119717"/>
                  </a:cubicBezTo>
                  <a:cubicBezTo>
                    <a:pt x="33442" y="120000"/>
                    <a:pt x="15737" y="113788"/>
                    <a:pt x="9274" y="93741"/>
                  </a:cubicBezTo>
                  <a:cubicBezTo>
                    <a:pt x="2810" y="73694"/>
                    <a:pt x="0" y="41223"/>
                    <a:pt x="14051" y="23152"/>
                  </a:cubicBezTo>
                  <a:cubicBezTo>
                    <a:pt x="31756" y="282"/>
                    <a:pt x="69133" y="0"/>
                    <a:pt x="94145" y="17223"/>
                  </a:cubicBezTo>
                  <a:close/>
                </a:path>
              </a:pathLst>
            </a:custGeom>
            <a:solidFill>
              <a:srgbClr val="755A4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31" name="Google Shape;231;p10"/>
            <p:cNvSpPr/>
            <p:nvPr/>
          </p:nvSpPr>
          <p:spPr>
            <a:xfrm>
              <a:off x="3497262" y="2518568"/>
              <a:ext cx="822300" cy="758700"/>
            </a:xfrm>
            <a:custGeom>
              <a:avLst/>
              <a:gdLst/>
              <a:ahLst/>
              <a:cxnLst/>
              <a:rect l="l" t="t" r="r" b="b"/>
              <a:pathLst>
                <a:path w="120000" h="120000" extrusionOk="0">
                  <a:moveTo>
                    <a:pt x="60116" y="0"/>
                  </a:moveTo>
                  <a:cubicBezTo>
                    <a:pt x="0" y="0"/>
                    <a:pt x="23157" y="89048"/>
                    <a:pt x="26900" y="95898"/>
                  </a:cubicBezTo>
                  <a:cubicBezTo>
                    <a:pt x="31345" y="103509"/>
                    <a:pt x="50292" y="120000"/>
                    <a:pt x="60116" y="120000"/>
                  </a:cubicBezTo>
                  <a:cubicBezTo>
                    <a:pt x="69707" y="120000"/>
                    <a:pt x="88888" y="103509"/>
                    <a:pt x="93099" y="95898"/>
                  </a:cubicBezTo>
                  <a:cubicBezTo>
                    <a:pt x="97076" y="89048"/>
                    <a:pt x="120000" y="0"/>
                    <a:pt x="60116" y="0"/>
                  </a:cubicBezTo>
                  <a:close/>
                </a:path>
              </a:pathLst>
            </a:custGeom>
            <a:solidFill>
              <a:srgbClr val="FFDBBA"/>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32" name="Google Shape;232;p10"/>
            <p:cNvSpPr/>
            <p:nvPr/>
          </p:nvSpPr>
          <p:spPr>
            <a:xfrm>
              <a:off x="3560762" y="2497932"/>
              <a:ext cx="692100" cy="449400"/>
            </a:xfrm>
            <a:custGeom>
              <a:avLst/>
              <a:gdLst/>
              <a:ahLst/>
              <a:cxnLst/>
              <a:rect l="l" t="t" r="r" b="b"/>
              <a:pathLst>
                <a:path w="120000" h="120000" extrusionOk="0">
                  <a:moveTo>
                    <a:pt x="25893" y="52714"/>
                  </a:moveTo>
                  <a:cubicBezTo>
                    <a:pt x="38422" y="64714"/>
                    <a:pt x="48445" y="46714"/>
                    <a:pt x="59860" y="54428"/>
                  </a:cubicBezTo>
                  <a:cubicBezTo>
                    <a:pt x="71276" y="62142"/>
                    <a:pt x="102459" y="25285"/>
                    <a:pt x="109141" y="105857"/>
                  </a:cubicBezTo>
                  <a:cubicBezTo>
                    <a:pt x="120000" y="47571"/>
                    <a:pt x="103573" y="6000"/>
                    <a:pt x="62088" y="3000"/>
                  </a:cubicBezTo>
                  <a:cubicBezTo>
                    <a:pt x="17819" y="0"/>
                    <a:pt x="0" y="62142"/>
                    <a:pt x="12250" y="120000"/>
                  </a:cubicBezTo>
                  <a:cubicBezTo>
                    <a:pt x="11415" y="88714"/>
                    <a:pt x="16426" y="68142"/>
                    <a:pt x="25893" y="52714"/>
                  </a:cubicBezTo>
                  <a:close/>
                </a:path>
              </a:pathLst>
            </a:custGeom>
            <a:solidFill>
              <a:srgbClr val="755A4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33" name="Google Shape;233;p10"/>
            <p:cNvSpPr/>
            <p:nvPr/>
          </p:nvSpPr>
          <p:spPr>
            <a:xfrm>
              <a:off x="3703637" y="2658268"/>
              <a:ext cx="261900" cy="63600"/>
            </a:xfrm>
            <a:custGeom>
              <a:avLst/>
              <a:gdLst/>
              <a:ahLst/>
              <a:cxnLst/>
              <a:rect l="l" t="t" r="r" b="b"/>
              <a:pathLst>
                <a:path w="120000" h="120000" extrusionOk="0">
                  <a:moveTo>
                    <a:pt x="0" y="33000"/>
                  </a:moveTo>
                  <a:cubicBezTo>
                    <a:pt x="736" y="105000"/>
                    <a:pt x="30184" y="114000"/>
                    <a:pt x="42699" y="117000"/>
                  </a:cubicBezTo>
                  <a:cubicBezTo>
                    <a:pt x="54478" y="120000"/>
                    <a:pt x="65521" y="114000"/>
                    <a:pt x="76564" y="99000"/>
                  </a:cubicBezTo>
                  <a:cubicBezTo>
                    <a:pt x="90552" y="84000"/>
                    <a:pt x="108220" y="63000"/>
                    <a:pt x="119263" y="27000"/>
                  </a:cubicBezTo>
                  <a:cubicBezTo>
                    <a:pt x="120000" y="21000"/>
                    <a:pt x="120000" y="15000"/>
                    <a:pt x="118527" y="12000"/>
                  </a:cubicBezTo>
                  <a:cubicBezTo>
                    <a:pt x="97177" y="0"/>
                    <a:pt x="75092" y="69000"/>
                    <a:pt x="53742" y="78000"/>
                  </a:cubicBezTo>
                  <a:cubicBezTo>
                    <a:pt x="36809" y="84000"/>
                    <a:pt x="14723" y="75000"/>
                    <a:pt x="2208" y="30000"/>
                  </a:cubicBezTo>
                  <a:cubicBezTo>
                    <a:pt x="736" y="27000"/>
                    <a:pt x="0" y="27000"/>
                    <a:pt x="0" y="33000"/>
                  </a:cubicBezTo>
                  <a:close/>
                </a:path>
              </a:pathLst>
            </a:custGeom>
            <a:solidFill>
              <a:srgbClr val="755A4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34" name="Google Shape;234;p10"/>
            <p:cNvSpPr/>
            <p:nvPr/>
          </p:nvSpPr>
          <p:spPr>
            <a:xfrm>
              <a:off x="3659187" y="2859882"/>
              <a:ext cx="504900" cy="185700"/>
            </a:xfrm>
            <a:custGeom>
              <a:avLst/>
              <a:gdLst/>
              <a:ahLst/>
              <a:cxnLst/>
              <a:rect l="l" t="t" r="r" b="b"/>
              <a:pathLst>
                <a:path w="120000" h="120000" extrusionOk="0">
                  <a:moveTo>
                    <a:pt x="89523" y="118956"/>
                  </a:moveTo>
                  <a:cubicBezTo>
                    <a:pt x="90285" y="118956"/>
                    <a:pt x="90666" y="118956"/>
                    <a:pt x="91428" y="118956"/>
                  </a:cubicBezTo>
                  <a:cubicBezTo>
                    <a:pt x="107047" y="114782"/>
                    <a:pt x="111238" y="94956"/>
                    <a:pt x="112761" y="70956"/>
                  </a:cubicBezTo>
                  <a:cubicBezTo>
                    <a:pt x="114666" y="43826"/>
                    <a:pt x="115047" y="34434"/>
                    <a:pt x="117333" y="31304"/>
                  </a:cubicBezTo>
                  <a:cubicBezTo>
                    <a:pt x="119238" y="29217"/>
                    <a:pt x="120000" y="24000"/>
                    <a:pt x="119619" y="16695"/>
                  </a:cubicBezTo>
                  <a:cubicBezTo>
                    <a:pt x="119619" y="9391"/>
                    <a:pt x="119619" y="8347"/>
                    <a:pt x="116571" y="6260"/>
                  </a:cubicBezTo>
                  <a:cubicBezTo>
                    <a:pt x="113904" y="3130"/>
                    <a:pt x="100571" y="0"/>
                    <a:pt x="90285" y="2086"/>
                  </a:cubicBezTo>
                  <a:cubicBezTo>
                    <a:pt x="90285" y="9391"/>
                    <a:pt x="90285" y="9391"/>
                    <a:pt x="90285" y="9391"/>
                  </a:cubicBezTo>
                  <a:cubicBezTo>
                    <a:pt x="98285" y="8347"/>
                    <a:pt x="105904" y="10434"/>
                    <a:pt x="108190" y="14608"/>
                  </a:cubicBezTo>
                  <a:cubicBezTo>
                    <a:pt x="113523" y="24000"/>
                    <a:pt x="112000" y="66782"/>
                    <a:pt x="107428" y="88695"/>
                  </a:cubicBezTo>
                  <a:cubicBezTo>
                    <a:pt x="104761" y="104347"/>
                    <a:pt x="96761" y="111652"/>
                    <a:pt x="89523" y="111652"/>
                  </a:cubicBezTo>
                  <a:lnTo>
                    <a:pt x="89523" y="118956"/>
                  </a:lnTo>
                  <a:close/>
                  <a:moveTo>
                    <a:pt x="59809" y="15652"/>
                  </a:moveTo>
                  <a:cubicBezTo>
                    <a:pt x="56380" y="16695"/>
                    <a:pt x="41904" y="5217"/>
                    <a:pt x="31619" y="2086"/>
                  </a:cubicBezTo>
                  <a:cubicBezTo>
                    <a:pt x="31238" y="2086"/>
                    <a:pt x="30476" y="2086"/>
                    <a:pt x="29714" y="2086"/>
                  </a:cubicBezTo>
                  <a:cubicBezTo>
                    <a:pt x="29333" y="9391"/>
                    <a:pt x="29333" y="9391"/>
                    <a:pt x="29333" y="9391"/>
                  </a:cubicBezTo>
                  <a:cubicBezTo>
                    <a:pt x="37714" y="10434"/>
                    <a:pt x="46476" y="15652"/>
                    <a:pt x="49142" y="28173"/>
                  </a:cubicBezTo>
                  <a:cubicBezTo>
                    <a:pt x="54095" y="48000"/>
                    <a:pt x="45333" y="96000"/>
                    <a:pt x="37714" y="107478"/>
                  </a:cubicBezTo>
                  <a:cubicBezTo>
                    <a:pt x="35428" y="110608"/>
                    <a:pt x="32000" y="112695"/>
                    <a:pt x="28952" y="112695"/>
                  </a:cubicBezTo>
                  <a:cubicBezTo>
                    <a:pt x="28571" y="118956"/>
                    <a:pt x="28571" y="118956"/>
                    <a:pt x="28571" y="118956"/>
                  </a:cubicBezTo>
                  <a:cubicBezTo>
                    <a:pt x="42666" y="118956"/>
                    <a:pt x="47619" y="91826"/>
                    <a:pt x="49142" y="83478"/>
                  </a:cubicBezTo>
                  <a:cubicBezTo>
                    <a:pt x="52571" y="65739"/>
                    <a:pt x="51809" y="42782"/>
                    <a:pt x="59809" y="42782"/>
                  </a:cubicBezTo>
                  <a:cubicBezTo>
                    <a:pt x="67428" y="42782"/>
                    <a:pt x="66666" y="65739"/>
                    <a:pt x="69333" y="82434"/>
                  </a:cubicBezTo>
                  <a:cubicBezTo>
                    <a:pt x="70857" y="91826"/>
                    <a:pt x="75428" y="120000"/>
                    <a:pt x="89523" y="118956"/>
                  </a:cubicBezTo>
                  <a:cubicBezTo>
                    <a:pt x="89523" y="111652"/>
                    <a:pt x="89523" y="111652"/>
                    <a:pt x="89523" y="111652"/>
                  </a:cubicBezTo>
                  <a:cubicBezTo>
                    <a:pt x="86095" y="111652"/>
                    <a:pt x="82666" y="110608"/>
                    <a:pt x="80380" y="106434"/>
                  </a:cubicBezTo>
                  <a:cubicBezTo>
                    <a:pt x="72761" y="96000"/>
                    <a:pt x="65142" y="48000"/>
                    <a:pt x="70476" y="27130"/>
                  </a:cubicBezTo>
                  <a:cubicBezTo>
                    <a:pt x="73523" y="15652"/>
                    <a:pt x="81904" y="10434"/>
                    <a:pt x="90285" y="9391"/>
                  </a:cubicBezTo>
                  <a:cubicBezTo>
                    <a:pt x="90285" y="2086"/>
                    <a:pt x="90285" y="2086"/>
                    <a:pt x="90285" y="2086"/>
                  </a:cubicBezTo>
                  <a:cubicBezTo>
                    <a:pt x="89523" y="2086"/>
                    <a:pt x="89142" y="2086"/>
                    <a:pt x="88380" y="2086"/>
                  </a:cubicBezTo>
                  <a:cubicBezTo>
                    <a:pt x="79238" y="4173"/>
                    <a:pt x="68190" y="15652"/>
                    <a:pt x="59809" y="15652"/>
                  </a:cubicBezTo>
                  <a:close/>
                  <a:moveTo>
                    <a:pt x="29714" y="2086"/>
                  </a:moveTo>
                  <a:cubicBezTo>
                    <a:pt x="19428" y="1043"/>
                    <a:pt x="6095" y="4173"/>
                    <a:pt x="3809" y="6260"/>
                  </a:cubicBezTo>
                  <a:cubicBezTo>
                    <a:pt x="380" y="9391"/>
                    <a:pt x="380" y="10434"/>
                    <a:pt x="0" y="17739"/>
                  </a:cubicBezTo>
                  <a:cubicBezTo>
                    <a:pt x="0" y="24000"/>
                    <a:pt x="380" y="30260"/>
                    <a:pt x="1904" y="32347"/>
                  </a:cubicBezTo>
                  <a:cubicBezTo>
                    <a:pt x="4571" y="34434"/>
                    <a:pt x="4571" y="43826"/>
                    <a:pt x="5714" y="70956"/>
                  </a:cubicBezTo>
                  <a:cubicBezTo>
                    <a:pt x="7238" y="96000"/>
                    <a:pt x="10666" y="115826"/>
                    <a:pt x="26285" y="118956"/>
                  </a:cubicBezTo>
                  <a:cubicBezTo>
                    <a:pt x="27047" y="118956"/>
                    <a:pt x="27809" y="118956"/>
                    <a:pt x="28571" y="118956"/>
                  </a:cubicBezTo>
                  <a:cubicBezTo>
                    <a:pt x="28952" y="112695"/>
                    <a:pt x="28952" y="112695"/>
                    <a:pt x="28952" y="112695"/>
                  </a:cubicBezTo>
                  <a:cubicBezTo>
                    <a:pt x="21714" y="112695"/>
                    <a:pt x="13333" y="105391"/>
                    <a:pt x="10666" y="89739"/>
                  </a:cubicBezTo>
                  <a:cubicBezTo>
                    <a:pt x="6857" y="67826"/>
                    <a:pt x="6476" y="24000"/>
                    <a:pt x="11809" y="14608"/>
                  </a:cubicBezTo>
                  <a:cubicBezTo>
                    <a:pt x="14095" y="11478"/>
                    <a:pt x="21714" y="8347"/>
                    <a:pt x="29333" y="9391"/>
                  </a:cubicBezTo>
                  <a:lnTo>
                    <a:pt x="29714" y="2086"/>
                  </a:lnTo>
                  <a:close/>
                </a:path>
              </a:pathLst>
            </a:custGeom>
            <a:solidFill>
              <a:srgbClr val="C9383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35" name="Google Shape;235;p10"/>
            <p:cNvSpPr/>
            <p:nvPr/>
          </p:nvSpPr>
          <p:spPr>
            <a:xfrm>
              <a:off x="3908425" y="3271043"/>
              <a:ext cx="142800" cy="284100"/>
            </a:xfrm>
            <a:custGeom>
              <a:avLst/>
              <a:gdLst/>
              <a:ahLst/>
              <a:cxnLst/>
              <a:rect l="l" t="t" r="r" b="b"/>
              <a:pathLst>
                <a:path w="120000" h="120000" extrusionOk="0">
                  <a:moveTo>
                    <a:pt x="112000" y="0"/>
                  </a:moveTo>
                  <a:lnTo>
                    <a:pt x="120000" y="19441"/>
                  </a:lnTo>
                  <a:lnTo>
                    <a:pt x="94666" y="120000"/>
                  </a:lnTo>
                  <a:lnTo>
                    <a:pt x="0" y="70391"/>
                  </a:lnTo>
                  <a:lnTo>
                    <a:pt x="112000" y="0"/>
                  </a:lnTo>
                  <a:close/>
                </a:path>
              </a:pathLst>
            </a:custGeom>
            <a:solidFill>
              <a:srgbClr val="EDEDE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36" name="Google Shape;236;p10"/>
            <p:cNvSpPr/>
            <p:nvPr/>
          </p:nvSpPr>
          <p:spPr>
            <a:xfrm>
              <a:off x="3908425" y="3271043"/>
              <a:ext cx="142800" cy="284100"/>
            </a:xfrm>
            <a:custGeom>
              <a:avLst/>
              <a:gdLst/>
              <a:ahLst/>
              <a:cxnLst/>
              <a:rect l="l" t="t" r="r" b="b"/>
              <a:pathLst>
                <a:path w="120000" h="120000" extrusionOk="0">
                  <a:moveTo>
                    <a:pt x="112000" y="0"/>
                  </a:moveTo>
                  <a:lnTo>
                    <a:pt x="120000" y="19441"/>
                  </a:lnTo>
                  <a:lnTo>
                    <a:pt x="94666" y="120000"/>
                  </a:lnTo>
                  <a:lnTo>
                    <a:pt x="0" y="70391"/>
                  </a:lnTo>
                  <a:lnTo>
                    <a:pt x="11200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37" name="Google Shape;237;p10"/>
            <p:cNvSpPr/>
            <p:nvPr/>
          </p:nvSpPr>
          <p:spPr>
            <a:xfrm>
              <a:off x="3775075" y="3266282"/>
              <a:ext cx="266700" cy="171300"/>
            </a:xfrm>
            <a:custGeom>
              <a:avLst/>
              <a:gdLst/>
              <a:ahLst/>
              <a:cxnLst/>
              <a:rect l="l" t="t" r="r" b="b"/>
              <a:pathLst>
                <a:path w="120000" h="120000" extrusionOk="0">
                  <a:moveTo>
                    <a:pt x="120000" y="0"/>
                  </a:moveTo>
                  <a:lnTo>
                    <a:pt x="60000" y="116666"/>
                  </a:lnTo>
                  <a:lnTo>
                    <a:pt x="0" y="0"/>
                  </a:lnTo>
                  <a:lnTo>
                    <a:pt x="0" y="3333"/>
                  </a:lnTo>
                  <a:lnTo>
                    <a:pt x="60000" y="120000"/>
                  </a:lnTo>
                  <a:lnTo>
                    <a:pt x="120000" y="3333"/>
                  </a:lnTo>
                  <a:lnTo>
                    <a:pt x="120000" y="0"/>
                  </a:lnTo>
                  <a:close/>
                </a:path>
              </a:pathLst>
            </a:custGeom>
            <a:solidFill>
              <a:srgbClr val="F2D0B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38" name="Google Shape;238;p10"/>
            <p:cNvSpPr/>
            <p:nvPr/>
          </p:nvSpPr>
          <p:spPr>
            <a:xfrm>
              <a:off x="3775075" y="3266282"/>
              <a:ext cx="266700" cy="171300"/>
            </a:xfrm>
            <a:custGeom>
              <a:avLst/>
              <a:gdLst/>
              <a:ahLst/>
              <a:cxnLst/>
              <a:rect l="l" t="t" r="r" b="b"/>
              <a:pathLst>
                <a:path w="120000" h="120000" extrusionOk="0">
                  <a:moveTo>
                    <a:pt x="120000" y="0"/>
                  </a:moveTo>
                  <a:lnTo>
                    <a:pt x="60000" y="116666"/>
                  </a:lnTo>
                  <a:lnTo>
                    <a:pt x="0" y="0"/>
                  </a:lnTo>
                  <a:lnTo>
                    <a:pt x="0" y="3333"/>
                  </a:lnTo>
                  <a:lnTo>
                    <a:pt x="60000" y="120000"/>
                  </a:lnTo>
                  <a:lnTo>
                    <a:pt x="120000" y="3333"/>
                  </a:lnTo>
                  <a:lnTo>
                    <a:pt x="12000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39" name="Google Shape;239;p10"/>
            <p:cNvSpPr/>
            <p:nvPr/>
          </p:nvSpPr>
          <p:spPr>
            <a:xfrm>
              <a:off x="3933825" y="3550444"/>
              <a:ext cx="1500" cy="1500"/>
            </a:xfrm>
            <a:custGeom>
              <a:avLst/>
              <a:gdLst/>
              <a:ahLst/>
              <a:cxnLst/>
              <a:rect l="l" t="t" r="r" b="b"/>
              <a:pathLst>
                <a:path w="120000" h="120000" extrusionOk="0">
                  <a:moveTo>
                    <a:pt x="0" y="0"/>
                  </a:moveTo>
                  <a:lnTo>
                    <a:pt x="0" y="0"/>
                  </a:lnTo>
                  <a:lnTo>
                    <a:pt x="120000" y="120000"/>
                  </a:lnTo>
                  <a:lnTo>
                    <a:pt x="120000" y="120000"/>
                  </a:lnTo>
                  <a:lnTo>
                    <a:pt x="0" y="0"/>
                  </a:lnTo>
                  <a:close/>
                </a:path>
              </a:pathLst>
            </a:custGeom>
            <a:solidFill>
              <a:srgbClr val="E5E5E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40" name="Google Shape;240;p10"/>
            <p:cNvSpPr/>
            <p:nvPr/>
          </p:nvSpPr>
          <p:spPr>
            <a:xfrm>
              <a:off x="3933825" y="3550444"/>
              <a:ext cx="1500" cy="1500"/>
            </a:xfrm>
            <a:custGeom>
              <a:avLst/>
              <a:gdLst/>
              <a:ahLst/>
              <a:cxnLst/>
              <a:rect l="l" t="t" r="r" b="b"/>
              <a:pathLst>
                <a:path w="120000" h="120000" extrusionOk="0">
                  <a:moveTo>
                    <a:pt x="0" y="0"/>
                  </a:moveTo>
                  <a:lnTo>
                    <a:pt x="0" y="0"/>
                  </a:lnTo>
                  <a:lnTo>
                    <a:pt x="120000" y="120000"/>
                  </a:lnTo>
                  <a:lnTo>
                    <a:pt x="120000" y="120000"/>
                  </a:lnTo>
                  <a:lnTo>
                    <a:pt x="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41" name="Google Shape;241;p10"/>
            <p:cNvSpPr/>
            <p:nvPr/>
          </p:nvSpPr>
          <p:spPr>
            <a:xfrm>
              <a:off x="3883025" y="3550444"/>
              <a:ext cx="52500" cy="1500"/>
            </a:xfrm>
            <a:custGeom>
              <a:avLst/>
              <a:gdLst/>
              <a:ahLst/>
              <a:cxnLst/>
              <a:rect l="l" t="t" r="r" b="b"/>
              <a:pathLst>
                <a:path w="120000" h="120000" extrusionOk="0">
                  <a:moveTo>
                    <a:pt x="116363" y="0"/>
                  </a:moveTo>
                  <a:lnTo>
                    <a:pt x="0" y="0"/>
                  </a:lnTo>
                  <a:lnTo>
                    <a:pt x="0" y="120000"/>
                  </a:lnTo>
                  <a:lnTo>
                    <a:pt x="120000" y="120000"/>
                  </a:lnTo>
                  <a:lnTo>
                    <a:pt x="116363" y="0"/>
                  </a:lnTo>
                  <a:close/>
                </a:path>
              </a:pathLst>
            </a:custGeom>
            <a:solidFill>
              <a:srgbClr val="B5323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42" name="Google Shape;242;p10"/>
            <p:cNvSpPr/>
            <p:nvPr/>
          </p:nvSpPr>
          <p:spPr>
            <a:xfrm>
              <a:off x="3883025" y="3550444"/>
              <a:ext cx="52500" cy="1500"/>
            </a:xfrm>
            <a:custGeom>
              <a:avLst/>
              <a:gdLst/>
              <a:ahLst/>
              <a:cxnLst/>
              <a:rect l="l" t="t" r="r" b="b"/>
              <a:pathLst>
                <a:path w="120000" h="120000" extrusionOk="0">
                  <a:moveTo>
                    <a:pt x="116363" y="0"/>
                  </a:moveTo>
                  <a:lnTo>
                    <a:pt x="0" y="0"/>
                  </a:lnTo>
                  <a:lnTo>
                    <a:pt x="0" y="120000"/>
                  </a:lnTo>
                  <a:lnTo>
                    <a:pt x="120000" y="120000"/>
                  </a:lnTo>
                  <a:lnTo>
                    <a:pt x="116363"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43" name="Google Shape;243;p10"/>
            <p:cNvSpPr/>
            <p:nvPr/>
          </p:nvSpPr>
          <p:spPr>
            <a:xfrm>
              <a:off x="3971925" y="3472655"/>
              <a:ext cx="1246200" cy="565200"/>
            </a:xfrm>
            <a:custGeom>
              <a:avLst/>
              <a:gdLst/>
              <a:ahLst/>
              <a:cxnLst/>
              <a:rect l="l" t="t" r="r" b="b"/>
              <a:pathLst>
                <a:path w="120000" h="120000" extrusionOk="0">
                  <a:moveTo>
                    <a:pt x="47876" y="0"/>
                  </a:moveTo>
                  <a:cubicBezTo>
                    <a:pt x="21467" y="25568"/>
                    <a:pt x="13436" y="39204"/>
                    <a:pt x="10347" y="45340"/>
                  </a:cubicBezTo>
                  <a:cubicBezTo>
                    <a:pt x="5559" y="54886"/>
                    <a:pt x="2779" y="90000"/>
                    <a:pt x="0" y="120000"/>
                  </a:cubicBezTo>
                  <a:cubicBezTo>
                    <a:pt x="59922" y="120000"/>
                    <a:pt x="59922" y="120000"/>
                    <a:pt x="59922" y="120000"/>
                  </a:cubicBezTo>
                  <a:cubicBezTo>
                    <a:pt x="119999" y="120000"/>
                    <a:pt x="119999" y="120000"/>
                    <a:pt x="119999" y="120000"/>
                  </a:cubicBezTo>
                  <a:cubicBezTo>
                    <a:pt x="117065" y="90000"/>
                    <a:pt x="114440" y="54886"/>
                    <a:pt x="109498" y="45340"/>
                  </a:cubicBezTo>
                  <a:cubicBezTo>
                    <a:pt x="106409" y="39204"/>
                    <a:pt x="98687" y="25909"/>
                    <a:pt x="72277" y="340"/>
                  </a:cubicBezTo>
                  <a:cubicBezTo>
                    <a:pt x="47876" y="0"/>
                    <a:pt x="47876" y="0"/>
                    <a:pt x="47876" y="0"/>
                  </a:cubicBezTo>
                </a:path>
              </a:pathLst>
            </a:custGeom>
            <a:solidFill>
              <a:srgbClr val="FFDEC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44" name="Google Shape;244;p10"/>
            <p:cNvSpPr/>
            <p:nvPr/>
          </p:nvSpPr>
          <p:spPr>
            <a:xfrm>
              <a:off x="3971925" y="3472655"/>
              <a:ext cx="1246200" cy="565200"/>
            </a:xfrm>
            <a:custGeom>
              <a:avLst/>
              <a:gdLst/>
              <a:ahLst/>
              <a:cxnLst/>
              <a:rect l="l" t="t" r="r" b="b"/>
              <a:pathLst>
                <a:path w="120000" h="120000" extrusionOk="0">
                  <a:moveTo>
                    <a:pt x="47876" y="0"/>
                  </a:moveTo>
                  <a:cubicBezTo>
                    <a:pt x="21467" y="25568"/>
                    <a:pt x="13436" y="39204"/>
                    <a:pt x="10347" y="45340"/>
                  </a:cubicBezTo>
                  <a:cubicBezTo>
                    <a:pt x="5559" y="54886"/>
                    <a:pt x="2779" y="90000"/>
                    <a:pt x="0" y="120000"/>
                  </a:cubicBezTo>
                  <a:cubicBezTo>
                    <a:pt x="59922" y="120000"/>
                    <a:pt x="59922" y="120000"/>
                    <a:pt x="59922" y="120000"/>
                  </a:cubicBezTo>
                  <a:cubicBezTo>
                    <a:pt x="119999" y="120000"/>
                    <a:pt x="119999" y="120000"/>
                    <a:pt x="119999" y="120000"/>
                  </a:cubicBezTo>
                  <a:cubicBezTo>
                    <a:pt x="117065" y="90000"/>
                    <a:pt x="114440" y="54886"/>
                    <a:pt x="109498" y="45340"/>
                  </a:cubicBezTo>
                  <a:cubicBezTo>
                    <a:pt x="106409" y="39204"/>
                    <a:pt x="98687" y="25909"/>
                    <a:pt x="72277" y="340"/>
                  </a:cubicBezTo>
                  <a:cubicBezTo>
                    <a:pt x="47876" y="0"/>
                    <a:pt x="47876" y="0"/>
                    <a:pt x="47876" y="0"/>
                  </a:cubicBezTo>
                </a:path>
              </a:pathLst>
            </a:custGeom>
            <a:solidFill>
              <a:srgbClr val="33333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45" name="Google Shape;245;p10"/>
            <p:cNvSpPr/>
            <p:nvPr/>
          </p:nvSpPr>
          <p:spPr>
            <a:xfrm>
              <a:off x="4460875" y="3066256"/>
              <a:ext cx="268200" cy="560399"/>
            </a:xfrm>
            <a:custGeom>
              <a:avLst/>
              <a:gdLst/>
              <a:ahLst/>
              <a:cxnLst/>
              <a:rect l="l" t="t" r="r" b="b"/>
              <a:pathLst>
                <a:path w="120000" h="120000" extrusionOk="0">
                  <a:moveTo>
                    <a:pt x="0" y="35415"/>
                  </a:moveTo>
                  <a:cubicBezTo>
                    <a:pt x="0" y="79083"/>
                    <a:pt x="0" y="79083"/>
                    <a:pt x="0" y="79083"/>
                  </a:cubicBezTo>
                  <a:cubicBezTo>
                    <a:pt x="0" y="100744"/>
                    <a:pt x="0" y="100744"/>
                    <a:pt x="0" y="100744"/>
                  </a:cubicBezTo>
                  <a:cubicBezTo>
                    <a:pt x="33053" y="119312"/>
                    <a:pt x="86946" y="120000"/>
                    <a:pt x="120000" y="100744"/>
                  </a:cubicBezTo>
                  <a:cubicBezTo>
                    <a:pt x="120000" y="79083"/>
                    <a:pt x="120000" y="79083"/>
                    <a:pt x="120000" y="79083"/>
                  </a:cubicBezTo>
                  <a:cubicBezTo>
                    <a:pt x="120000" y="35415"/>
                    <a:pt x="120000" y="35415"/>
                    <a:pt x="120000" y="35415"/>
                  </a:cubicBezTo>
                  <a:cubicBezTo>
                    <a:pt x="120000" y="0"/>
                    <a:pt x="0" y="0"/>
                    <a:pt x="0" y="35415"/>
                  </a:cubicBezTo>
                </a:path>
              </a:pathLst>
            </a:custGeom>
            <a:solidFill>
              <a:srgbClr val="F6C5A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46" name="Google Shape;246;p10"/>
            <p:cNvSpPr/>
            <p:nvPr/>
          </p:nvSpPr>
          <p:spPr>
            <a:xfrm>
              <a:off x="4283075" y="3031331"/>
              <a:ext cx="112800" cy="163500"/>
            </a:xfrm>
            <a:custGeom>
              <a:avLst/>
              <a:gdLst/>
              <a:ahLst/>
              <a:cxnLst/>
              <a:rect l="l" t="t" r="r" b="b"/>
              <a:pathLst>
                <a:path w="120000" h="120000" extrusionOk="0">
                  <a:moveTo>
                    <a:pt x="34285" y="5882"/>
                  </a:moveTo>
                  <a:cubicBezTo>
                    <a:pt x="60000" y="0"/>
                    <a:pt x="92571" y="20000"/>
                    <a:pt x="106285" y="49411"/>
                  </a:cubicBezTo>
                  <a:cubicBezTo>
                    <a:pt x="120000" y="80000"/>
                    <a:pt x="111428" y="108235"/>
                    <a:pt x="87428" y="114117"/>
                  </a:cubicBezTo>
                  <a:cubicBezTo>
                    <a:pt x="61714" y="120000"/>
                    <a:pt x="29142" y="100000"/>
                    <a:pt x="15428" y="70588"/>
                  </a:cubicBezTo>
                  <a:cubicBezTo>
                    <a:pt x="0" y="40000"/>
                    <a:pt x="10285" y="11764"/>
                    <a:pt x="34285" y="5882"/>
                  </a:cubicBezTo>
                  <a:close/>
                </a:path>
              </a:pathLst>
            </a:custGeom>
            <a:solidFill>
              <a:srgbClr val="F6C5A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47" name="Google Shape;247;p10"/>
            <p:cNvSpPr/>
            <p:nvPr/>
          </p:nvSpPr>
          <p:spPr>
            <a:xfrm>
              <a:off x="4791075" y="3031331"/>
              <a:ext cx="112800" cy="163500"/>
            </a:xfrm>
            <a:custGeom>
              <a:avLst/>
              <a:gdLst/>
              <a:ahLst/>
              <a:cxnLst/>
              <a:rect l="l" t="t" r="r" b="b"/>
              <a:pathLst>
                <a:path w="120000" h="120000" extrusionOk="0">
                  <a:moveTo>
                    <a:pt x="85714" y="5882"/>
                  </a:moveTo>
                  <a:cubicBezTo>
                    <a:pt x="61714" y="0"/>
                    <a:pt x="29142" y="20000"/>
                    <a:pt x="15428" y="49411"/>
                  </a:cubicBezTo>
                  <a:cubicBezTo>
                    <a:pt x="0" y="80000"/>
                    <a:pt x="8571" y="108235"/>
                    <a:pt x="34285" y="114117"/>
                  </a:cubicBezTo>
                  <a:cubicBezTo>
                    <a:pt x="60000" y="120000"/>
                    <a:pt x="90857" y="100000"/>
                    <a:pt x="106285" y="70588"/>
                  </a:cubicBezTo>
                  <a:cubicBezTo>
                    <a:pt x="120000" y="40000"/>
                    <a:pt x="111428" y="11764"/>
                    <a:pt x="85714" y="5882"/>
                  </a:cubicBezTo>
                  <a:close/>
                </a:path>
              </a:pathLst>
            </a:custGeom>
            <a:solidFill>
              <a:srgbClr val="F6C5A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48" name="Google Shape;248;p10"/>
            <p:cNvSpPr/>
            <p:nvPr/>
          </p:nvSpPr>
          <p:spPr>
            <a:xfrm>
              <a:off x="4408487" y="3602830"/>
              <a:ext cx="354000" cy="435000"/>
            </a:xfrm>
            <a:custGeom>
              <a:avLst/>
              <a:gdLst/>
              <a:ahLst/>
              <a:cxnLst/>
              <a:rect l="l" t="t" r="r" b="b"/>
              <a:pathLst>
                <a:path w="120000" h="120000" extrusionOk="0">
                  <a:moveTo>
                    <a:pt x="63529" y="0"/>
                  </a:moveTo>
                  <a:cubicBezTo>
                    <a:pt x="63529" y="0"/>
                    <a:pt x="0" y="12398"/>
                    <a:pt x="0" y="15498"/>
                  </a:cubicBezTo>
                  <a:cubicBezTo>
                    <a:pt x="0" y="18597"/>
                    <a:pt x="24434" y="120000"/>
                    <a:pt x="24434" y="120000"/>
                  </a:cubicBezTo>
                  <a:cubicBezTo>
                    <a:pt x="109683" y="120000"/>
                    <a:pt x="109683" y="120000"/>
                    <a:pt x="109683" y="120000"/>
                  </a:cubicBezTo>
                  <a:cubicBezTo>
                    <a:pt x="120000" y="15940"/>
                    <a:pt x="120000" y="15940"/>
                    <a:pt x="120000" y="15940"/>
                  </a:cubicBezTo>
                  <a:cubicBezTo>
                    <a:pt x="63529" y="0"/>
                    <a:pt x="63529" y="0"/>
                    <a:pt x="63529" y="0"/>
                  </a:cubicBezTo>
                </a:path>
              </a:pathLst>
            </a:custGeom>
            <a:solidFill>
              <a:srgbClr val="9FBAC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49" name="Google Shape;249;p10"/>
            <p:cNvSpPr/>
            <p:nvPr/>
          </p:nvSpPr>
          <p:spPr>
            <a:xfrm>
              <a:off x="4286250" y="3475830"/>
              <a:ext cx="233400" cy="561900"/>
            </a:xfrm>
            <a:custGeom>
              <a:avLst/>
              <a:gdLst/>
              <a:ahLst/>
              <a:cxnLst/>
              <a:rect l="l" t="t" r="r" b="b"/>
              <a:pathLst>
                <a:path w="120000" h="120000" extrusionOk="0">
                  <a:moveTo>
                    <a:pt x="89795" y="0"/>
                  </a:moveTo>
                  <a:lnTo>
                    <a:pt x="89795" y="12881"/>
                  </a:lnTo>
                  <a:lnTo>
                    <a:pt x="120000" y="119999"/>
                  </a:lnTo>
                  <a:lnTo>
                    <a:pt x="68571" y="119999"/>
                  </a:lnTo>
                  <a:lnTo>
                    <a:pt x="11428" y="72203"/>
                  </a:lnTo>
                  <a:lnTo>
                    <a:pt x="66122" y="57627"/>
                  </a:lnTo>
                  <a:lnTo>
                    <a:pt x="0" y="44406"/>
                  </a:lnTo>
                  <a:lnTo>
                    <a:pt x="60408" y="5423"/>
                  </a:lnTo>
                  <a:lnTo>
                    <a:pt x="89795" y="0"/>
                  </a:lnTo>
                  <a:close/>
                </a:path>
              </a:pathLst>
            </a:custGeom>
            <a:solidFill>
              <a:srgbClr val="1A1A1A"/>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50" name="Google Shape;250;p10"/>
            <p:cNvSpPr/>
            <p:nvPr/>
          </p:nvSpPr>
          <p:spPr>
            <a:xfrm>
              <a:off x="4670425" y="3475830"/>
              <a:ext cx="231900" cy="561900"/>
            </a:xfrm>
            <a:custGeom>
              <a:avLst/>
              <a:gdLst/>
              <a:ahLst/>
              <a:cxnLst/>
              <a:rect l="l" t="t" r="r" b="b"/>
              <a:pathLst>
                <a:path w="120000" h="120000" extrusionOk="0">
                  <a:moveTo>
                    <a:pt x="30410" y="0"/>
                  </a:moveTo>
                  <a:lnTo>
                    <a:pt x="30410" y="12881"/>
                  </a:lnTo>
                  <a:lnTo>
                    <a:pt x="0" y="119999"/>
                  </a:lnTo>
                  <a:lnTo>
                    <a:pt x="50958" y="119999"/>
                  </a:lnTo>
                  <a:lnTo>
                    <a:pt x="108493" y="72203"/>
                  </a:lnTo>
                  <a:lnTo>
                    <a:pt x="53424" y="57627"/>
                  </a:lnTo>
                  <a:lnTo>
                    <a:pt x="119999" y="44406"/>
                  </a:lnTo>
                  <a:lnTo>
                    <a:pt x="65753" y="6779"/>
                  </a:lnTo>
                  <a:lnTo>
                    <a:pt x="30410" y="0"/>
                  </a:lnTo>
                  <a:close/>
                </a:path>
              </a:pathLst>
            </a:custGeom>
            <a:solidFill>
              <a:srgbClr val="1B1B1B"/>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51" name="Google Shape;251;p10"/>
            <p:cNvSpPr/>
            <p:nvPr/>
          </p:nvSpPr>
          <p:spPr>
            <a:xfrm>
              <a:off x="4537075" y="3602830"/>
              <a:ext cx="114300" cy="111000"/>
            </a:xfrm>
            <a:custGeom>
              <a:avLst/>
              <a:gdLst/>
              <a:ahLst/>
              <a:cxnLst/>
              <a:rect l="l" t="t" r="r" b="b"/>
              <a:pathLst>
                <a:path w="120000" h="120000" extrusionOk="0">
                  <a:moveTo>
                    <a:pt x="0" y="66857"/>
                  </a:moveTo>
                  <a:cubicBezTo>
                    <a:pt x="33333" y="120000"/>
                    <a:pt x="33333" y="120000"/>
                    <a:pt x="33333" y="120000"/>
                  </a:cubicBezTo>
                  <a:cubicBezTo>
                    <a:pt x="51666" y="120000"/>
                    <a:pt x="68333" y="120000"/>
                    <a:pt x="86666" y="120000"/>
                  </a:cubicBezTo>
                  <a:cubicBezTo>
                    <a:pt x="120000" y="66857"/>
                    <a:pt x="120000" y="66857"/>
                    <a:pt x="120000" y="66857"/>
                  </a:cubicBezTo>
                  <a:cubicBezTo>
                    <a:pt x="61666" y="0"/>
                    <a:pt x="61666" y="0"/>
                    <a:pt x="61666" y="0"/>
                  </a:cubicBezTo>
                  <a:cubicBezTo>
                    <a:pt x="0" y="66857"/>
                    <a:pt x="0" y="66857"/>
                    <a:pt x="0" y="66857"/>
                  </a:cubicBezTo>
                </a:path>
              </a:pathLst>
            </a:custGeom>
            <a:solidFill>
              <a:srgbClr val="28A8E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52" name="Google Shape;252;p10"/>
            <p:cNvSpPr/>
            <p:nvPr/>
          </p:nvSpPr>
          <p:spPr>
            <a:xfrm>
              <a:off x="4524375" y="3713955"/>
              <a:ext cx="142800" cy="324000"/>
            </a:xfrm>
            <a:custGeom>
              <a:avLst/>
              <a:gdLst/>
              <a:ahLst/>
              <a:cxnLst/>
              <a:rect l="l" t="t" r="r" b="b"/>
              <a:pathLst>
                <a:path w="120000" h="120000" extrusionOk="0">
                  <a:moveTo>
                    <a:pt x="37333" y="0"/>
                  </a:moveTo>
                  <a:lnTo>
                    <a:pt x="0" y="120000"/>
                  </a:lnTo>
                  <a:lnTo>
                    <a:pt x="120000" y="120000"/>
                  </a:lnTo>
                  <a:lnTo>
                    <a:pt x="80000" y="0"/>
                  </a:lnTo>
                  <a:lnTo>
                    <a:pt x="37333" y="0"/>
                  </a:lnTo>
                  <a:close/>
                </a:path>
              </a:pathLst>
            </a:custGeom>
            <a:solidFill>
              <a:srgbClr val="28A8E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53" name="Google Shape;253;p10"/>
            <p:cNvSpPr/>
            <p:nvPr/>
          </p:nvSpPr>
          <p:spPr>
            <a:xfrm>
              <a:off x="4524375" y="3713955"/>
              <a:ext cx="142800" cy="324000"/>
            </a:xfrm>
            <a:custGeom>
              <a:avLst/>
              <a:gdLst/>
              <a:ahLst/>
              <a:cxnLst/>
              <a:rect l="l" t="t" r="r" b="b"/>
              <a:pathLst>
                <a:path w="120000" h="120000" extrusionOk="0">
                  <a:moveTo>
                    <a:pt x="37333" y="0"/>
                  </a:moveTo>
                  <a:lnTo>
                    <a:pt x="0" y="120000"/>
                  </a:lnTo>
                  <a:lnTo>
                    <a:pt x="120000" y="120000"/>
                  </a:lnTo>
                  <a:lnTo>
                    <a:pt x="80000" y="0"/>
                  </a:lnTo>
                  <a:lnTo>
                    <a:pt x="37333"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54" name="Google Shape;254;p10"/>
            <p:cNvSpPr/>
            <p:nvPr/>
          </p:nvSpPr>
          <p:spPr>
            <a:xfrm>
              <a:off x="4448175" y="3434555"/>
              <a:ext cx="147600" cy="282600"/>
            </a:xfrm>
            <a:custGeom>
              <a:avLst/>
              <a:gdLst/>
              <a:ahLst/>
              <a:cxnLst/>
              <a:rect l="l" t="t" r="r" b="b"/>
              <a:pathLst>
                <a:path w="120000" h="120000" extrusionOk="0">
                  <a:moveTo>
                    <a:pt x="10322" y="0"/>
                  </a:moveTo>
                  <a:lnTo>
                    <a:pt x="0" y="19550"/>
                  </a:lnTo>
                  <a:lnTo>
                    <a:pt x="27096" y="120000"/>
                  </a:lnTo>
                  <a:lnTo>
                    <a:pt x="120000" y="71460"/>
                  </a:lnTo>
                  <a:lnTo>
                    <a:pt x="10322"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55" name="Google Shape;255;p10"/>
            <p:cNvSpPr/>
            <p:nvPr/>
          </p:nvSpPr>
          <p:spPr>
            <a:xfrm>
              <a:off x="4448175" y="3434555"/>
              <a:ext cx="147600" cy="282600"/>
            </a:xfrm>
            <a:custGeom>
              <a:avLst/>
              <a:gdLst/>
              <a:ahLst/>
              <a:cxnLst/>
              <a:rect l="l" t="t" r="r" b="b"/>
              <a:pathLst>
                <a:path w="120000" h="120000" extrusionOk="0">
                  <a:moveTo>
                    <a:pt x="10322" y="0"/>
                  </a:moveTo>
                  <a:lnTo>
                    <a:pt x="0" y="19550"/>
                  </a:lnTo>
                  <a:lnTo>
                    <a:pt x="27096" y="120000"/>
                  </a:lnTo>
                  <a:lnTo>
                    <a:pt x="120000" y="71460"/>
                  </a:lnTo>
                  <a:lnTo>
                    <a:pt x="10322"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56" name="Google Shape;256;p10"/>
            <p:cNvSpPr/>
            <p:nvPr/>
          </p:nvSpPr>
          <p:spPr>
            <a:xfrm>
              <a:off x="4460875" y="3378994"/>
              <a:ext cx="268200" cy="93600"/>
            </a:xfrm>
            <a:custGeom>
              <a:avLst/>
              <a:gdLst/>
              <a:ahLst/>
              <a:cxnLst/>
              <a:rect l="l" t="t" r="r" b="b"/>
              <a:pathLst>
                <a:path w="120000" h="120000" extrusionOk="0">
                  <a:moveTo>
                    <a:pt x="0" y="0"/>
                  </a:moveTo>
                  <a:cubicBezTo>
                    <a:pt x="0" y="12413"/>
                    <a:pt x="0" y="12413"/>
                    <a:pt x="0" y="12413"/>
                  </a:cubicBezTo>
                  <a:cubicBezTo>
                    <a:pt x="0" y="12413"/>
                    <a:pt x="30179" y="115862"/>
                    <a:pt x="59640" y="120000"/>
                  </a:cubicBezTo>
                  <a:cubicBezTo>
                    <a:pt x="60359" y="120000"/>
                    <a:pt x="60359" y="120000"/>
                    <a:pt x="61077" y="120000"/>
                  </a:cubicBezTo>
                  <a:cubicBezTo>
                    <a:pt x="89820" y="120000"/>
                    <a:pt x="120000" y="18620"/>
                    <a:pt x="120000" y="18620"/>
                  </a:cubicBezTo>
                  <a:cubicBezTo>
                    <a:pt x="120000" y="0"/>
                    <a:pt x="120000" y="0"/>
                    <a:pt x="120000" y="0"/>
                  </a:cubicBezTo>
                  <a:cubicBezTo>
                    <a:pt x="0" y="0"/>
                    <a:pt x="0" y="0"/>
                    <a:pt x="0" y="0"/>
                  </a:cubicBezTo>
                </a:path>
              </a:pathLst>
            </a:custGeom>
            <a:solidFill>
              <a:srgbClr val="C59E8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57" name="Google Shape;257;p10"/>
            <p:cNvSpPr/>
            <p:nvPr/>
          </p:nvSpPr>
          <p:spPr>
            <a:xfrm>
              <a:off x="4183062" y="2682081"/>
              <a:ext cx="823800" cy="758699"/>
            </a:xfrm>
            <a:custGeom>
              <a:avLst/>
              <a:gdLst/>
              <a:ahLst/>
              <a:cxnLst/>
              <a:rect l="l" t="t" r="r" b="b"/>
              <a:pathLst>
                <a:path w="120000" h="120000" extrusionOk="0">
                  <a:moveTo>
                    <a:pt x="59883" y="0"/>
                  </a:moveTo>
                  <a:cubicBezTo>
                    <a:pt x="0" y="0"/>
                    <a:pt x="22923" y="89048"/>
                    <a:pt x="26900" y="95898"/>
                  </a:cubicBezTo>
                  <a:cubicBezTo>
                    <a:pt x="31111" y="103509"/>
                    <a:pt x="50292" y="120000"/>
                    <a:pt x="59883" y="120000"/>
                  </a:cubicBezTo>
                  <a:cubicBezTo>
                    <a:pt x="69707" y="120000"/>
                    <a:pt x="88654" y="103509"/>
                    <a:pt x="93099" y="95898"/>
                  </a:cubicBezTo>
                  <a:cubicBezTo>
                    <a:pt x="96842" y="89048"/>
                    <a:pt x="120000" y="0"/>
                    <a:pt x="59883" y="0"/>
                  </a:cubicBezTo>
                  <a:close/>
                </a:path>
              </a:pathLst>
            </a:custGeom>
            <a:solidFill>
              <a:srgbClr val="F6C5A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58" name="Google Shape;258;p10"/>
            <p:cNvSpPr/>
            <p:nvPr/>
          </p:nvSpPr>
          <p:spPr>
            <a:xfrm>
              <a:off x="4279900" y="2585243"/>
              <a:ext cx="647700" cy="584100"/>
            </a:xfrm>
            <a:custGeom>
              <a:avLst/>
              <a:gdLst/>
              <a:ahLst/>
              <a:cxnLst/>
              <a:rect l="l" t="t" r="r" b="b"/>
              <a:pathLst>
                <a:path w="120000" h="120000" extrusionOk="0">
                  <a:moveTo>
                    <a:pt x="92376" y="22479"/>
                  </a:moveTo>
                  <a:cubicBezTo>
                    <a:pt x="66831" y="0"/>
                    <a:pt x="27029" y="13553"/>
                    <a:pt x="15148" y="32066"/>
                  </a:cubicBezTo>
                  <a:cubicBezTo>
                    <a:pt x="0" y="55537"/>
                    <a:pt x="5346" y="91239"/>
                    <a:pt x="8910" y="118016"/>
                  </a:cubicBezTo>
                  <a:cubicBezTo>
                    <a:pt x="8910" y="118016"/>
                    <a:pt x="8910" y="118016"/>
                    <a:pt x="8910" y="118016"/>
                  </a:cubicBezTo>
                  <a:cubicBezTo>
                    <a:pt x="8910" y="118347"/>
                    <a:pt x="8910" y="118677"/>
                    <a:pt x="8910" y="119008"/>
                  </a:cubicBezTo>
                  <a:cubicBezTo>
                    <a:pt x="9207" y="119008"/>
                    <a:pt x="9504" y="119669"/>
                    <a:pt x="9504" y="120000"/>
                  </a:cubicBezTo>
                  <a:cubicBezTo>
                    <a:pt x="9801" y="120000"/>
                    <a:pt x="10693" y="120000"/>
                    <a:pt x="10990" y="119669"/>
                  </a:cubicBezTo>
                  <a:cubicBezTo>
                    <a:pt x="10990" y="119669"/>
                    <a:pt x="10990" y="119338"/>
                    <a:pt x="10990" y="119338"/>
                  </a:cubicBezTo>
                  <a:cubicBezTo>
                    <a:pt x="11287" y="117024"/>
                    <a:pt x="10990" y="112396"/>
                    <a:pt x="10990" y="112396"/>
                  </a:cubicBezTo>
                  <a:cubicBezTo>
                    <a:pt x="10990" y="108429"/>
                    <a:pt x="10099" y="105123"/>
                    <a:pt x="9504" y="101487"/>
                  </a:cubicBezTo>
                  <a:cubicBezTo>
                    <a:pt x="12178" y="84628"/>
                    <a:pt x="19306" y="80991"/>
                    <a:pt x="22871" y="60495"/>
                  </a:cubicBezTo>
                  <a:cubicBezTo>
                    <a:pt x="23762" y="59173"/>
                    <a:pt x="24653" y="57851"/>
                    <a:pt x="25544" y="56528"/>
                  </a:cubicBezTo>
                  <a:cubicBezTo>
                    <a:pt x="26435" y="55206"/>
                    <a:pt x="27623" y="53553"/>
                    <a:pt x="28811" y="52561"/>
                  </a:cubicBezTo>
                  <a:cubicBezTo>
                    <a:pt x="29405" y="51900"/>
                    <a:pt x="30000" y="51570"/>
                    <a:pt x="30594" y="50909"/>
                  </a:cubicBezTo>
                  <a:cubicBezTo>
                    <a:pt x="44554" y="45289"/>
                    <a:pt x="58811" y="52231"/>
                    <a:pt x="71881" y="58181"/>
                  </a:cubicBezTo>
                  <a:cubicBezTo>
                    <a:pt x="76930" y="60165"/>
                    <a:pt x="82574" y="63140"/>
                    <a:pt x="87920" y="62479"/>
                  </a:cubicBezTo>
                  <a:cubicBezTo>
                    <a:pt x="90297" y="62479"/>
                    <a:pt x="92079" y="60495"/>
                    <a:pt x="92376" y="58512"/>
                  </a:cubicBezTo>
                  <a:cubicBezTo>
                    <a:pt x="98613" y="79338"/>
                    <a:pt x="103663" y="88925"/>
                    <a:pt x="106633" y="104132"/>
                  </a:cubicBezTo>
                  <a:cubicBezTo>
                    <a:pt x="106336" y="106776"/>
                    <a:pt x="105742" y="109421"/>
                    <a:pt x="105742" y="112396"/>
                  </a:cubicBezTo>
                  <a:cubicBezTo>
                    <a:pt x="105742" y="112396"/>
                    <a:pt x="105445" y="117024"/>
                    <a:pt x="105742" y="119338"/>
                  </a:cubicBezTo>
                  <a:cubicBezTo>
                    <a:pt x="105742" y="119338"/>
                    <a:pt x="105742" y="119669"/>
                    <a:pt x="105742" y="119669"/>
                  </a:cubicBezTo>
                  <a:cubicBezTo>
                    <a:pt x="106039" y="120000"/>
                    <a:pt x="106930" y="120000"/>
                    <a:pt x="107227" y="120000"/>
                  </a:cubicBezTo>
                  <a:cubicBezTo>
                    <a:pt x="107227" y="119669"/>
                    <a:pt x="107821" y="119008"/>
                    <a:pt x="107821" y="119008"/>
                  </a:cubicBezTo>
                  <a:cubicBezTo>
                    <a:pt x="108118" y="118016"/>
                    <a:pt x="108118" y="117024"/>
                    <a:pt x="108118" y="116033"/>
                  </a:cubicBezTo>
                  <a:cubicBezTo>
                    <a:pt x="108118" y="114710"/>
                    <a:pt x="108415" y="113057"/>
                    <a:pt x="108712" y="111735"/>
                  </a:cubicBezTo>
                  <a:cubicBezTo>
                    <a:pt x="112574" y="95206"/>
                    <a:pt x="120000" y="29752"/>
                    <a:pt x="92376" y="22479"/>
                  </a:cubicBezTo>
                  <a:close/>
                  <a:moveTo>
                    <a:pt x="53465" y="44628"/>
                  </a:moveTo>
                  <a:cubicBezTo>
                    <a:pt x="53168" y="44628"/>
                    <a:pt x="52574" y="44297"/>
                    <a:pt x="52277" y="44297"/>
                  </a:cubicBezTo>
                  <a:cubicBezTo>
                    <a:pt x="52871" y="44297"/>
                    <a:pt x="53465" y="44628"/>
                    <a:pt x="54059" y="44628"/>
                  </a:cubicBezTo>
                  <a:cubicBezTo>
                    <a:pt x="53762" y="44628"/>
                    <a:pt x="53762" y="44628"/>
                    <a:pt x="53465" y="44628"/>
                  </a:cubicBezTo>
                  <a:close/>
                </a:path>
              </a:pathLst>
            </a:custGeom>
            <a:solidFill>
              <a:srgbClr val="60534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59" name="Google Shape;259;p10"/>
            <p:cNvSpPr/>
            <p:nvPr/>
          </p:nvSpPr>
          <p:spPr>
            <a:xfrm>
              <a:off x="4595812" y="3434555"/>
              <a:ext cx="141300" cy="285900"/>
            </a:xfrm>
            <a:custGeom>
              <a:avLst/>
              <a:gdLst/>
              <a:ahLst/>
              <a:cxnLst/>
              <a:rect l="l" t="t" r="r" b="b"/>
              <a:pathLst>
                <a:path w="120000" h="120000" extrusionOk="0">
                  <a:moveTo>
                    <a:pt x="113258" y="0"/>
                  </a:moveTo>
                  <a:lnTo>
                    <a:pt x="120000" y="19333"/>
                  </a:lnTo>
                  <a:lnTo>
                    <a:pt x="94382" y="120000"/>
                  </a:lnTo>
                  <a:lnTo>
                    <a:pt x="0" y="70666"/>
                  </a:lnTo>
                  <a:lnTo>
                    <a:pt x="113258"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60" name="Google Shape;260;p10"/>
            <p:cNvSpPr/>
            <p:nvPr/>
          </p:nvSpPr>
          <p:spPr>
            <a:xfrm>
              <a:off x="4595812" y="3434555"/>
              <a:ext cx="141300" cy="285900"/>
            </a:xfrm>
            <a:custGeom>
              <a:avLst/>
              <a:gdLst/>
              <a:ahLst/>
              <a:cxnLst/>
              <a:rect l="l" t="t" r="r" b="b"/>
              <a:pathLst>
                <a:path w="120000" h="120000" extrusionOk="0">
                  <a:moveTo>
                    <a:pt x="113258" y="0"/>
                  </a:moveTo>
                  <a:lnTo>
                    <a:pt x="120000" y="19333"/>
                  </a:lnTo>
                  <a:lnTo>
                    <a:pt x="94382" y="120000"/>
                  </a:lnTo>
                  <a:lnTo>
                    <a:pt x="0" y="70666"/>
                  </a:lnTo>
                  <a:lnTo>
                    <a:pt x="113258"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61" name="Google Shape;261;p10"/>
            <p:cNvSpPr/>
            <p:nvPr/>
          </p:nvSpPr>
          <p:spPr>
            <a:xfrm>
              <a:off x="4460875" y="3431380"/>
              <a:ext cx="268200" cy="171300"/>
            </a:xfrm>
            <a:custGeom>
              <a:avLst/>
              <a:gdLst/>
              <a:ahLst/>
              <a:cxnLst/>
              <a:rect l="l" t="t" r="r" b="b"/>
              <a:pathLst>
                <a:path w="120000" h="120000" extrusionOk="0">
                  <a:moveTo>
                    <a:pt x="120000" y="0"/>
                  </a:moveTo>
                  <a:lnTo>
                    <a:pt x="60355" y="116666"/>
                  </a:lnTo>
                  <a:lnTo>
                    <a:pt x="0" y="0"/>
                  </a:lnTo>
                  <a:lnTo>
                    <a:pt x="0" y="2222"/>
                  </a:lnTo>
                  <a:lnTo>
                    <a:pt x="60355" y="120000"/>
                  </a:lnTo>
                  <a:lnTo>
                    <a:pt x="120000" y="2222"/>
                  </a:lnTo>
                  <a:lnTo>
                    <a:pt x="120000" y="0"/>
                  </a:lnTo>
                  <a:close/>
                </a:path>
              </a:pathLst>
            </a:custGeom>
            <a:solidFill>
              <a:srgbClr val="E9BB9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62" name="Google Shape;262;p10"/>
            <p:cNvSpPr/>
            <p:nvPr/>
          </p:nvSpPr>
          <p:spPr>
            <a:xfrm>
              <a:off x="4460875" y="3431380"/>
              <a:ext cx="268200" cy="171300"/>
            </a:xfrm>
            <a:custGeom>
              <a:avLst/>
              <a:gdLst/>
              <a:ahLst/>
              <a:cxnLst/>
              <a:rect l="l" t="t" r="r" b="b"/>
              <a:pathLst>
                <a:path w="120000" h="120000" extrusionOk="0">
                  <a:moveTo>
                    <a:pt x="120000" y="0"/>
                  </a:moveTo>
                  <a:lnTo>
                    <a:pt x="60355" y="116666"/>
                  </a:lnTo>
                  <a:lnTo>
                    <a:pt x="0" y="0"/>
                  </a:lnTo>
                  <a:lnTo>
                    <a:pt x="0" y="2222"/>
                  </a:lnTo>
                  <a:lnTo>
                    <a:pt x="60355" y="120000"/>
                  </a:lnTo>
                  <a:lnTo>
                    <a:pt x="120000" y="2222"/>
                  </a:lnTo>
                  <a:lnTo>
                    <a:pt x="12000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63" name="Google Shape;263;p10"/>
            <p:cNvSpPr/>
            <p:nvPr/>
          </p:nvSpPr>
          <p:spPr>
            <a:xfrm>
              <a:off x="4568825" y="3713955"/>
              <a:ext cx="50700" cy="1500"/>
            </a:xfrm>
            <a:custGeom>
              <a:avLst/>
              <a:gdLst/>
              <a:ahLst/>
              <a:cxnLst/>
              <a:rect l="l" t="t" r="r" b="b"/>
              <a:pathLst>
                <a:path w="120000" h="120000" extrusionOk="0">
                  <a:moveTo>
                    <a:pt x="0" y="0"/>
                  </a:moveTo>
                  <a:lnTo>
                    <a:pt x="0" y="120000"/>
                  </a:lnTo>
                  <a:lnTo>
                    <a:pt x="0" y="120000"/>
                  </a:lnTo>
                  <a:lnTo>
                    <a:pt x="0" y="0"/>
                  </a:lnTo>
                  <a:close/>
                  <a:moveTo>
                    <a:pt x="120000" y="0"/>
                  </a:moveTo>
                  <a:lnTo>
                    <a:pt x="120000" y="0"/>
                  </a:lnTo>
                  <a:lnTo>
                    <a:pt x="120000" y="120000"/>
                  </a:lnTo>
                  <a:lnTo>
                    <a:pt x="120000" y="120000"/>
                  </a:lnTo>
                  <a:lnTo>
                    <a:pt x="120000" y="0"/>
                  </a:lnTo>
                  <a:close/>
                </a:path>
              </a:pathLst>
            </a:custGeom>
            <a:solidFill>
              <a:srgbClr val="8FA7B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64" name="Google Shape;264;p10"/>
            <p:cNvSpPr/>
            <p:nvPr/>
          </p:nvSpPr>
          <p:spPr>
            <a:xfrm>
              <a:off x="4568825" y="3713955"/>
              <a:ext cx="50700" cy="1500"/>
            </a:xfrm>
            <a:custGeom>
              <a:avLst/>
              <a:gdLst/>
              <a:ahLst/>
              <a:cxnLst/>
              <a:rect l="l" t="t" r="r" b="b"/>
              <a:pathLst>
                <a:path w="120000" h="120000" extrusionOk="0">
                  <a:moveTo>
                    <a:pt x="0" y="0"/>
                  </a:moveTo>
                  <a:lnTo>
                    <a:pt x="0" y="120000"/>
                  </a:lnTo>
                  <a:lnTo>
                    <a:pt x="0" y="120000"/>
                  </a:lnTo>
                  <a:lnTo>
                    <a:pt x="0" y="0"/>
                  </a:lnTo>
                  <a:moveTo>
                    <a:pt x="120000" y="0"/>
                  </a:moveTo>
                  <a:lnTo>
                    <a:pt x="120000" y="0"/>
                  </a:lnTo>
                  <a:lnTo>
                    <a:pt x="120000" y="120000"/>
                  </a:lnTo>
                  <a:lnTo>
                    <a:pt x="120000" y="120000"/>
                  </a:lnTo>
                  <a:lnTo>
                    <a:pt x="12000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65" name="Google Shape;265;p10"/>
            <p:cNvSpPr/>
            <p:nvPr/>
          </p:nvSpPr>
          <p:spPr>
            <a:xfrm>
              <a:off x="4568825" y="3713955"/>
              <a:ext cx="50700" cy="1500"/>
            </a:xfrm>
            <a:prstGeom prst="rect">
              <a:avLst/>
            </a:prstGeom>
            <a:solidFill>
              <a:srgbClr val="2497C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66" name="Google Shape;266;p10"/>
            <p:cNvSpPr/>
            <p:nvPr/>
          </p:nvSpPr>
          <p:spPr>
            <a:xfrm>
              <a:off x="4568825" y="3713955"/>
              <a:ext cx="50700" cy="1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267" name="Google Shape;267;p10"/>
          <p:cNvSpPr/>
          <p:nvPr/>
        </p:nvSpPr>
        <p:spPr>
          <a:xfrm>
            <a:off x="0" y="1100666"/>
            <a:ext cx="9144000" cy="4614300"/>
          </a:xfrm>
          <a:prstGeom prst="rect">
            <a:avLst/>
          </a:prstGeom>
          <a:solidFill>
            <a:schemeClr val="lt1">
              <a:alpha val="61176"/>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theme" Target="../theme/theme2.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body" idx="1"/>
          </p:nvPr>
        </p:nvSpPr>
        <p:spPr>
          <a:xfrm>
            <a:off x="457200" y="1155812"/>
            <a:ext cx="8229600" cy="37716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480"/>
              </a:spcBef>
              <a:spcAft>
                <a:spcPts val="0"/>
              </a:spcAft>
              <a:buClr>
                <a:schemeClr val="dk1"/>
              </a:buClr>
              <a:buSzPts val="1400"/>
              <a:buFont typeface="Raleway"/>
              <a:buNone/>
              <a:defRPr sz="2400" b="0" i="0" u="none" strike="noStrike" cap="none">
                <a:solidFill>
                  <a:schemeClr val="dk1"/>
                </a:solidFill>
                <a:latin typeface="Raleway"/>
                <a:ea typeface="Raleway"/>
                <a:cs typeface="Raleway"/>
                <a:sym typeface="Raleway"/>
              </a:defRPr>
            </a:lvl1pPr>
            <a:lvl2pPr marL="914400" marR="0" lvl="1" indent="-228600" algn="l" rtl="0">
              <a:lnSpc>
                <a:spcPct val="100000"/>
              </a:lnSpc>
              <a:spcBef>
                <a:spcPts val="400"/>
              </a:spcBef>
              <a:spcAft>
                <a:spcPts val="0"/>
              </a:spcAft>
              <a:buClr>
                <a:schemeClr val="dk1"/>
              </a:buClr>
              <a:buSzPts val="1400"/>
              <a:buFont typeface="Raleway"/>
              <a:buNone/>
              <a:defRPr sz="2000" b="0" i="0" u="none" strike="noStrike" cap="none">
                <a:solidFill>
                  <a:schemeClr val="dk1"/>
                </a:solidFill>
                <a:latin typeface="Raleway"/>
                <a:ea typeface="Raleway"/>
                <a:cs typeface="Raleway"/>
                <a:sym typeface="Raleway"/>
              </a:defRPr>
            </a:lvl2pPr>
            <a:lvl3pPr marL="1371600" marR="0" lvl="2" indent="-228600" algn="l" rtl="0">
              <a:lnSpc>
                <a:spcPct val="100000"/>
              </a:lnSpc>
              <a:spcBef>
                <a:spcPts val="360"/>
              </a:spcBef>
              <a:spcAft>
                <a:spcPts val="0"/>
              </a:spcAft>
              <a:buClr>
                <a:schemeClr val="dk1"/>
              </a:buClr>
              <a:buSzPts val="1400"/>
              <a:buFont typeface="Raleway"/>
              <a:buNone/>
              <a:defRPr sz="1800" b="0" i="0" u="none" strike="noStrike" cap="none">
                <a:solidFill>
                  <a:schemeClr val="dk1"/>
                </a:solidFill>
                <a:latin typeface="Raleway"/>
                <a:ea typeface="Raleway"/>
                <a:cs typeface="Raleway"/>
                <a:sym typeface="Raleway"/>
              </a:defRPr>
            </a:lvl3pPr>
            <a:lvl4pPr marL="1828800" marR="0" lvl="3" indent="-228600" algn="l" rtl="0">
              <a:lnSpc>
                <a:spcPct val="100000"/>
              </a:lnSpc>
              <a:spcBef>
                <a:spcPts val="320"/>
              </a:spcBef>
              <a:spcAft>
                <a:spcPts val="0"/>
              </a:spcAft>
              <a:buClr>
                <a:schemeClr val="dk1"/>
              </a:buClr>
              <a:buSzPts val="1400"/>
              <a:buFont typeface="Raleway"/>
              <a:buNone/>
              <a:defRPr sz="1600" b="0" i="0" u="none" strike="noStrike" cap="none">
                <a:solidFill>
                  <a:schemeClr val="dk1"/>
                </a:solidFill>
                <a:latin typeface="Raleway"/>
                <a:ea typeface="Raleway"/>
                <a:cs typeface="Raleway"/>
                <a:sym typeface="Raleway"/>
              </a:defRPr>
            </a:lvl4pPr>
            <a:lvl5pPr marL="2286000" marR="0" lvl="4" indent="-228600" algn="l" rtl="0">
              <a:lnSpc>
                <a:spcPct val="100000"/>
              </a:lnSpc>
              <a:spcBef>
                <a:spcPts val="320"/>
              </a:spcBef>
              <a:spcAft>
                <a:spcPts val="0"/>
              </a:spcAft>
              <a:buClr>
                <a:schemeClr val="dk1"/>
              </a:buClr>
              <a:buSzPts val="1400"/>
              <a:buFont typeface="Raleway"/>
              <a:buNone/>
              <a:defRPr sz="1600" b="0" i="0" u="none" strike="noStrike" cap="none">
                <a:solidFill>
                  <a:schemeClr val="dk1"/>
                </a:solidFill>
                <a:latin typeface="Raleway"/>
                <a:ea typeface="Raleway"/>
                <a:cs typeface="Raleway"/>
                <a:sym typeface="Raleway"/>
              </a:defRPr>
            </a:lvl5pPr>
            <a:lvl6pPr marL="2743200" marR="0" lvl="5" indent="-228600" algn="l" rtl="0">
              <a:lnSpc>
                <a:spcPct val="100000"/>
              </a:lnSpc>
              <a:spcBef>
                <a:spcPts val="400"/>
              </a:spcBef>
              <a:spcAft>
                <a:spcPts val="0"/>
              </a:spcAft>
              <a:buClr>
                <a:schemeClr val="dk1"/>
              </a:buClr>
              <a:buSzPts val="1400"/>
              <a:buFont typeface="Calibri"/>
              <a:buNone/>
              <a:defRPr sz="20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400"/>
              </a:spcBef>
              <a:spcAft>
                <a:spcPts val="0"/>
              </a:spcAft>
              <a:buClr>
                <a:schemeClr val="dk1"/>
              </a:buClr>
              <a:buSzPts val="1400"/>
              <a:buFont typeface="Calibri"/>
              <a:buNone/>
              <a:defRPr sz="20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400"/>
              </a:spcBef>
              <a:spcAft>
                <a:spcPts val="0"/>
              </a:spcAft>
              <a:buClr>
                <a:schemeClr val="dk1"/>
              </a:buClr>
              <a:buSzPts val="1400"/>
              <a:buFont typeface="Calibri"/>
              <a:buNone/>
              <a:defRPr sz="20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400"/>
              </a:spcBef>
              <a:spcAft>
                <a:spcPts val="0"/>
              </a:spcAft>
              <a:buClr>
                <a:schemeClr val="dk1"/>
              </a:buClr>
              <a:buSzPts val="1400"/>
              <a:buFont typeface="Calibri"/>
              <a:buNone/>
              <a:defRPr sz="2000" b="0" i="0" u="none" strike="noStrike" cap="none">
                <a:solidFill>
                  <a:schemeClr val="dk1"/>
                </a:solidFill>
                <a:latin typeface="Calibri"/>
                <a:ea typeface="Calibri"/>
                <a:cs typeface="Calibri"/>
                <a:sym typeface="Calibri"/>
              </a:defRPr>
            </a:lvl9pPr>
          </a:lstStyle>
          <a:p>
            <a:endParaRPr/>
          </a:p>
        </p:txBody>
      </p:sp>
      <p:sp>
        <p:nvSpPr>
          <p:cNvPr id="11" name="Google Shape;11;p1"/>
          <p:cNvSpPr txBox="1">
            <a:spLocks noGrp="1"/>
          </p:cNvSpPr>
          <p:nvPr>
            <p:ph type="title"/>
          </p:nvPr>
        </p:nvSpPr>
        <p:spPr>
          <a:xfrm>
            <a:off x="447793" y="130722"/>
            <a:ext cx="6096000" cy="3561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chemeClr val="dk1"/>
              </a:buClr>
              <a:buSzPts val="1400"/>
              <a:buFont typeface="Raleway"/>
              <a:buNone/>
              <a:defRPr sz="1400" b="1" i="0" u="none" strike="noStrike" cap="none">
                <a:solidFill>
                  <a:schemeClr val="dk1"/>
                </a:solidFill>
                <a:latin typeface="Raleway"/>
                <a:ea typeface="Raleway"/>
                <a:cs typeface="Raleway"/>
                <a:sym typeface="Raleway"/>
              </a:defRPr>
            </a:lvl1pPr>
            <a:lvl2pPr lvl="1" indent="0" rtl="0">
              <a:spcBef>
                <a:spcPts val="0"/>
              </a:spcBef>
              <a:spcAft>
                <a:spcPts val="0"/>
              </a:spcAft>
              <a:buSzPts val="1400"/>
              <a:buFont typeface="Arial"/>
              <a:buNone/>
              <a:defRPr sz="1800"/>
            </a:lvl2pPr>
            <a:lvl3pPr lvl="2" indent="0" rtl="0">
              <a:spcBef>
                <a:spcPts val="0"/>
              </a:spcBef>
              <a:spcAft>
                <a:spcPts val="0"/>
              </a:spcAft>
              <a:buSzPts val="1400"/>
              <a:buFont typeface="Arial"/>
              <a:buNone/>
              <a:defRPr sz="1800"/>
            </a:lvl3pPr>
            <a:lvl4pPr lvl="3" indent="0" rtl="0">
              <a:spcBef>
                <a:spcPts val="0"/>
              </a:spcBef>
              <a:spcAft>
                <a:spcPts val="0"/>
              </a:spcAft>
              <a:buSzPts val="1400"/>
              <a:buFont typeface="Arial"/>
              <a:buNone/>
              <a:defRPr sz="1800"/>
            </a:lvl4pPr>
            <a:lvl5pPr lvl="4" indent="0" rtl="0">
              <a:spcBef>
                <a:spcPts val="0"/>
              </a:spcBef>
              <a:spcAft>
                <a:spcPts val="0"/>
              </a:spcAft>
              <a:buSzPts val="1400"/>
              <a:buFont typeface="Arial"/>
              <a:buNone/>
              <a:defRPr sz="1800"/>
            </a:lvl5pPr>
            <a:lvl6pPr lvl="5" indent="0" rtl="0">
              <a:spcBef>
                <a:spcPts val="0"/>
              </a:spcBef>
              <a:spcAft>
                <a:spcPts val="0"/>
              </a:spcAft>
              <a:buSzPts val="1400"/>
              <a:buFont typeface="Arial"/>
              <a:buNone/>
              <a:defRPr sz="1800"/>
            </a:lvl6pPr>
            <a:lvl7pPr lvl="6" indent="0" rtl="0">
              <a:spcBef>
                <a:spcPts val="0"/>
              </a:spcBef>
              <a:spcAft>
                <a:spcPts val="0"/>
              </a:spcAft>
              <a:buSzPts val="1400"/>
              <a:buFont typeface="Arial"/>
              <a:buNone/>
              <a:defRPr sz="1800"/>
            </a:lvl7pPr>
            <a:lvl8pPr lvl="7" indent="0" rtl="0">
              <a:spcBef>
                <a:spcPts val="0"/>
              </a:spcBef>
              <a:spcAft>
                <a:spcPts val="0"/>
              </a:spcAft>
              <a:buSzPts val="1400"/>
              <a:buFont typeface="Arial"/>
              <a:buNone/>
              <a:defRPr sz="1800"/>
            </a:lvl8pPr>
            <a:lvl9pPr lvl="8" indent="0" rtl="0">
              <a:spcBef>
                <a:spcPts val="0"/>
              </a:spcBef>
              <a:spcAft>
                <a:spcPts val="0"/>
              </a:spcAft>
              <a:buSzPts val="1400"/>
              <a:buFont typeface="Arial"/>
              <a:buNone/>
              <a:defRPr sz="1800"/>
            </a:lvl9pPr>
          </a:lstStyle>
          <a:p>
            <a:endParaRPr/>
          </a:p>
        </p:txBody>
      </p:sp>
      <p:cxnSp>
        <p:nvCxnSpPr>
          <p:cNvPr id="12" name="Google Shape;12;p1"/>
          <p:cNvCxnSpPr/>
          <p:nvPr/>
        </p:nvCxnSpPr>
        <p:spPr>
          <a:xfrm rot="10800000">
            <a:off x="399834" y="562064"/>
            <a:ext cx="8390100" cy="0"/>
          </a:xfrm>
          <a:prstGeom prst="straightConnector1">
            <a:avLst/>
          </a:prstGeom>
          <a:noFill/>
          <a:ln w="9525" cap="flat" cmpd="sng">
            <a:solidFill>
              <a:srgbClr val="304884"/>
            </a:solidFill>
            <a:prstDash val="solid"/>
            <a:round/>
            <a:headEnd type="none" w="sm" len="sm"/>
            <a:tailEnd type="none" w="sm" len="sm"/>
          </a:ln>
        </p:spPr>
      </p:cxnSp>
      <p:sp>
        <p:nvSpPr>
          <p:cNvPr id="13" name="Google Shape;13;p1"/>
          <p:cNvSpPr txBox="1">
            <a:spLocks noGrp="1"/>
          </p:cNvSpPr>
          <p:nvPr>
            <p:ph type="sldNum" idx="12"/>
          </p:nvPr>
        </p:nvSpPr>
        <p:spPr>
          <a:xfrm>
            <a:off x="6543792" y="5299105"/>
            <a:ext cx="2133600" cy="2739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14" name="Google Shape;14;p1"/>
          <p:cNvSpPr txBox="1"/>
          <p:nvPr/>
        </p:nvSpPr>
        <p:spPr>
          <a:xfrm>
            <a:off x="447793" y="5299105"/>
            <a:ext cx="2133600" cy="2739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888888"/>
              </a:buClr>
              <a:buSzPts val="1200"/>
              <a:buFont typeface="Calibri"/>
              <a:buNone/>
            </a:pPr>
            <a:r>
              <a:rPr lang="en-US" sz="1200" b="0" i="0" u="none" strike="noStrike" cap="none">
                <a:solidFill>
                  <a:srgbClr val="888888"/>
                </a:solidFill>
                <a:latin typeface="Calibri"/>
                <a:ea typeface="Calibri"/>
                <a:cs typeface="Calibri"/>
                <a:sym typeface="Calibri"/>
              </a:rPr>
              <a:t>www.digitalhouse.com</a:t>
            </a:r>
            <a:endParaRPr sz="1400" b="0" i="0" u="none" strike="noStrike" cap="none">
              <a:solidFill>
                <a:srgbClr val="000000"/>
              </a:solidFill>
              <a:latin typeface="Arial"/>
              <a:ea typeface="Arial"/>
              <a:cs typeface="Arial"/>
              <a:sym typeface="Arial"/>
            </a:endParaRPr>
          </a:p>
        </p:txBody>
      </p:sp>
      <p:sp>
        <p:nvSpPr>
          <p:cNvPr id="15" name="Google Shape;15;p1"/>
          <p:cNvSpPr/>
          <p:nvPr/>
        </p:nvSpPr>
        <p:spPr>
          <a:xfrm>
            <a:off x="4248323" y="5295650"/>
            <a:ext cx="276900" cy="276900"/>
          </a:xfrm>
          <a:prstGeom prst="ellipse">
            <a:avLst/>
          </a:prstGeom>
          <a:solidFill>
            <a:schemeClr val="lt1"/>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6" name="Google Shape;16;p1"/>
          <p:cNvSpPr/>
          <p:nvPr/>
        </p:nvSpPr>
        <p:spPr>
          <a:xfrm>
            <a:off x="4600016" y="5299557"/>
            <a:ext cx="276900" cy="276900"/>
          </a:xfrm>
          <a:prstGeom prst="ellipse">
            <a:avLst/>
          </a:prstGeom>
          <a:solidFill>
            <a:schemeClr val="lt1"/>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7" name="Google Shape;17;p1"/>
          <p:cNvGrpSpPr/>
          <p:nvPr/>
        </p:nvGrpSpPr>
        <p:grpSpPr>
          <a:xfrm>
            <a:off x="4357714" y="5400643"/>
            <a:ext cx="45719" cy="73410"/>
            <a:chOff x="3345326" y="4804190"/>
            <a:chExt cx="74101" cy="118979"/>
          </a:xfrm>
        </p:grpSpPr>
        <p:cxnSp>
          <p:nvCxnSpPr>
            <p:cNvPr id="18" name="Google Shape;18;p1"/>
            <p:cNvCxnSpPr/>
            <p:nvPr/>
          </p:nvCxnSpPr>
          <p:spPr>
            <a:xfrm rot="-5400000">
              <a:off x="3350877" y="4798640"/>
              <a:ext cx="63000" cy="74100"/>
            </a:xfrm>
            <a:prstGeom prst="straightConnector1">
              <a:avLst/>
            </a:prstGeom>
            <a:noFill/>
            <a:ln w="9525" cap="flat" cmpd="sng">
              <a:solidFill>
                <a:srgbClr val="7F7F7F"/>
              </a:solidFill>
              <a:prstDash val="solid"/>
              <a:round/>
              <a:headEnd type="none" w="sm" len="sm"/>
              <a:tailEnd type="none" w="sm" len="sm"/>
            </a:ln>
          </p:spPr>
        </p:cxnSp>
        <p:cxnSp>
          <p:nvCxnSpPr>
            <p:cNvPr id="19" name="Google Shape;19;p1"/>
            <p:cNvCxnSpPr/>
            <p:nvPr/>
          </p:nvCxnSpPr>
          <p:spPr>
            <a:xfrm>
              <a:off x="3345326" y="4861369"/>
              <a:ext cx="74100" cy="61800"/>
            </a:xfrm>
            <a:prstGeom prst="straightConnector1">
              <a:avLst/>
            </a:prstGeom>
            <a:noFill/>
            <a:ln w="9525" cap="flat" cmpd="sng">
              <a:solidFill>
                <a:srgbClr val="7F7F7F"/>
              </a:solidFill>
              <a:prstDash val="solid"/>
              <a:round/>
              <a:headEnd type="none" w="sm" len="sm"/>
              <a:tailEnd type="none" w="sm" len="sm"/>
            </a:ln>
          </p:spPr>
        </p:cxnSp>
      </p:grpSp>
      <p:grpSp>
        <p:nvGrpSpPr>
          <p:cNvPr id="20" name="Google Shape;20;p1"/>
          <p:cNvGrpSpPr/>
          <p:nvPr/>
        </p:nvGrpSpPr>
        <p:grpSpPr>
          <a:xfrm rot="10800000">
            <a:off x="4719481" y="5398245"/>
            <a:ext cx="45719" cy="73410"/>
            <a:chOff x="3345326" y="4804190"/>
            <a:chExt cx="74101" cy="118979"/>
          </a:xfrm>
        </p:grpSpPr>
        <p:cxnSp>
          <p:nvCxnSpPr>
            <p:cNvPr id="21" name="Google Shape;21;p1"/>
            <p:cNvCxnSpPr/>
            <p:nvPr/>
          </p:nvCxnSpPr>
          <p:spPr>
            <a:xfrm rot="-5400000">
              <a:off x="3350877" y="4798640"/>
              <a:ext cx="63000" cy="74100"/>
            </a:xfrm>
            <a:prstGeom prst="straightConnector1">
              <a:avLst/>
            </a:prstGeom>
            <a:noFill/>
            <a:ln w="9525" cap="flat" cmpd="sng">
              <a:solidFill>
                <a:srgbClr val="7F7F7F"/>
              </a:solidFill>
              <a:prstDash val="solid"/>
              <a:round/>
              <a:headEnd type="none" w="sm" len="sm"/>
              <a:tailEnd type="none" w="sm" len="sm"/>
            </a:ln>
          </p:spPr>
        </p:cxnSp>
        <p:cxnSp>
          <p:nvCxnSpPr>
            <p:cNvPr id="22" name="Google Shape;22;p1"/>
            <p:cNvCxnSpPr/>
            <p:nvPr/>
          </p:nvCxnSpPr>
          <p:spPr>
            <a:xfrm>
              <a:off x="3345326" y="4861369"/>
              <a:ext cx="74100" cy="61800"/>
            </a:xfrm>
            <a:prstGeom prst="straightConnector1">
              <a:avLst/>
            </a:prstGeom>
            <a:noFill/>
            <a:ln w="9525" cap="flat" cmpd="sng">
              <a:solidFill>
                <a:srgbClr val="7F7F7F"/>
              </a:solidFill>
              <a:prstDash val="solid"/>
              <a:round/>
              <a:headEnd type="none" w="sm" len="sm"/>
              <a:tailEnd type="none" w="sm" len="sm"/>
            </a:ln>
          </p:spPr>
        </p:cxnSp>
      </p:grpSp>
      <p:pic>
        <p:nvPicPr>
          <p:cNvPr id="23" name="Google Shape;23;p1" descr="logo_bajada.jpg"/>
          <p:cNvPicPr preferRelativeResize="0"/>
          <p:nvPr/>
        </p:nvPicPr>
        <p:blipFill rotWithShape="1">
          <a:blip r:embed="rId13">
            <a:alphaModFix/>
          </a:blip>
          <a:srcRect/>
          <a:stretch/>
        </p:blipFill>
        <p:spPr>
          <a:xfrm>
            <a:off x="7257784" y="144054"/>
            <a:ext cx="1460100" cy="342899"/>
          </a:xfrm>
          <a:prstGeom prst="rect">
            <a:avLst/>
          </a:prstGeom>
          <a:noFill/>
          <a:ln>
            <a:noFill/>
          </a:ln>
        </p:spPr>
      </p:pic>
      <p:sp>
        <p:nvSpPr>
          <p:cNvPr id="2" name="MSIPCMContentMarking" descr="{&quot;HashCode&quot;:1352290231,&quot;Placement&quot;:&quot;Header&quot;,&quot;Top&quot;:0.0,&quot;Left&quot;:609.0028,&quot;SlideWidth&quot;:720,&quot;SlideHeight&quot;:450}">
            <a:extLst>
              <a:ext uri="{FF2B5EF4-FFF2-40B4-BE49-F238E27FC236}">
                <a16:creationId xmlns:a16="http://schemas.microsoft.com/office/drawing/2014/main" id="{253F819B-EDB9-4DDB-A931-20C9A66FD023}"/>
              </a:ext>
            </a:extLst>
          </p:cNvPr>
          <p:cNvSpPr txBox="1"/>
          <p:nvPr userDrawn="1"/>
        </p:nvSpPr>
        <p:spPr>
          <a:xfrm>
            <a:off x="7734336" y="0"/>
            <a:ext cx="1409664" cy="262344"/>
          </a:xfrm>
          <a:prstGeom prst="rect">
            <a:avLst/>
          </a:prstGeom>
          <a:noFill/>
        </p:spPr>
        <p:txBody>
          <a:bodyPr vert="horz" wrap="square" lIns="0" tIns="0" rIns="0" bIns="0" rtlCol="0" anchor="ctr" anchorCtr="1">
            <a:spAutoFit/>
          </a:bodyPr>
          <a:lstStyle/>
          <a:p>
            <a:pPr algn="r">
              <a:spcBef>
                <a:spcPts val="0"/>
              </a:spcBef>
              <a:spcAft>
                <a:spcPts val="0"/>
              </a:spcAft>
            </a:pPr>
            <a:r>
              <a:rPr lang="es-AR" sz="1000">
                <a:solidFill>
                  <a:srgbClr val="000000"/>
                </a:solidFill>
                <a:latin typeface="Calibri" panose="020F0502020204030204" pitchFamily="34" charset="0"/>
              </a:rPr>
              <a:t>Documento: Personal</a:t>
            </a: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77"/>
        <p:cNvGrpSpPr/>
        <p:nvPr/>
      </p:nvGrpSpPr>
      <p:grpSpPr>
        <a:xfrm>
          <a:off x="0" y="0"/>
          <a:ext cx="0" cy="0"/>
          <a:chOff x="0" y="0"/>
          <a:chExt cx="0" cy="0"/>
        </a:xfrm>
      </p:grpSpPr>
      <p:sp>
        <p:nvSpPr>
          <p:cNvPr id="278" name="Google Shape;278;p13"/>
          <p:cNvSpPr/>
          <p:nvPr/>
        </p:nvSpPr>
        <p:spPr>
          <a:xfrm>
            <a:off x="0" y="0"/>
            <a:ext cx="9142800" cy="5714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MSIPCMContentMarking" descr="{&quot;HashCode&quot;:1352290231,&quot;Placement&quot;:&quot;Header&quot;,&quot;Top&quot;:0.0,&quot;Left&quot;:609.0028,&quot;SlideWidth&quot;:720,&quot;SlideHeight&quot;:450}">
            <a:extLst>
              <a:ext uri="{FF2B5EF4-FFF2-40B4-BE49-F238E27FC236}">
                <a16:creationId xmlns:a16="http://schemas.microsoft.com/office/drawing/2014/main" id="{57500E00-13B6-4130-9827-BE15EA32853F}"/>
              </a:ext>
            </a:extLst>
          </p:cNvPr>
          <p:cNvSpPr txBox="1"/>
          <p:nvPr userDrawn="1"/>
        </p:nvSpPr>
        <p:spPr>
          <a:xfrm>
            <a:off x="7734336" y="0"/>
            <a:ext cx="1409664" cy="262344"/>
          </a:xfrm>
          <a:prstGeom prst="rect">
            <a:avLst/>
          </a:prstGeom>
          <a:noFill/>
        </p:spPr>
        <p:txBody>
          <a:bodyPr vert="horz" wrap="square" lIns="0" tIns="0" rIns="0" bIns="0" rtlCol="0" anchor="ctr" anchorCtr="1">
            <a:spAutoFit/>
          </a:bodyPr>
          <a:lstStyle/>
          <a:p>
            <a:pPr algn="r">
              <a:spcBef>
                <a:spcPts val="0"/>
              </a:spcBef>
              <a:spcAft>
                <a:spcPts val="0"/>
              </a:spcAft>
            </a:pPr>
            <a:r>
              <a:rPr lang="es-AR" sz="1000">
                <a:solidFill>
                  <a:srgbClr val="000000"/>
                </a:solidFill>
                <a:latin typeface="Calibri" panose="020F0502020204030204" pitchFamily="34" charset="0"/>
              </a:rPr>
              <a:t>Documento: Personal</a:t>
            </a:r>
          </a:p>
        </p:txBody>
      </p:sp>
    </p:spTree>
  </p:cSld>
  <p:clrMap bg1="lt1" tx1="dk1" bg2="dk2" tx2="lt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5" r:id="rId5"/>
    <p:sldLayoutId id="2147483666" r:id="rId6"/>
    <p:sldLayoutId id="2147483667" r:id="rId7"/>
    <p:sldLayoutId id="2147483669" r:id="rId8"/>
    <p:sldLayoutId id="2147483670" r:id="rId9"/>
    <p:sldLayoutId id="2147483671" r:id="rId10"/>
    <p:sldLayoutId id="2147483673" r:id="rId11"/>
    <p:sldLayoutId id="2147483674" r:id="rId12"/>
    <p:sldLayoutId id="2147483676" r:id="rId13"/>
    <p:sldLayoutId id="2147483677" r:id="rId14"/>
    <p:sldLayoutId id="2147483678" r:id="rId15"/>
    <p:sldLayoutId id="2147483679" r:id="rId16"/>
    <p:sldLayoutId id="2147483680" r:id="rId17"/>
    <p:sldLayoutId id="2147483681" r:id="rId18"/>
    <p:sldLayoutId id="2147483682" r:id="rId1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20.xml"/><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0.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0.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0.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0.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81"/>
        <p:cNvGrpSpPr/>
        <p:nvPr/>
      </p:nvGrpSpPr>
      <p:grpSpPr>
        <a:xfrm>
          <a:off x="0" y="0"/>
          <a:ext cx="0" cy="0"/>
          <a:chOff x="0" y="0"/>
          <a:chExt cx="0" cy="0"/>
        </a:xfrm>
      </p:grpSpPr>
      <p:sp>
        <p:nvSpPr>
          <p:cNvPr id="582" name="Google Shape;582;p39"/>
          <p:cNvSpPr txBox="1">
            <a:spLocks noGrp="1"/>
          </p:cNvSpPr>
          <p:nvPr>
            <p:ph type="title"/>
          </p:nvPr>
        </p:nvSpPr>
        <p:spPr>
          <a:xfrm>
            <a:off x="5395650" y="0"/>
            <a:ext cx="3589800" cy="2349500"/>
          </a:xfrm>
          <a:prstGeom prst="rect">
            <a:avLst/>
          </a:prstGeom>
          <a:solidFill>
            <a:schemeClr val="bg1"/>
          </a:solidFill>
        </p:spPr>
        <p:txBody>
          <a:bodyPr spcFirstLastPara="1" wrap="square" lIns="91425" tIns="91425" rIns="91425" bIns="91425" anchor="t" anchorCtr="0">
            <a:noAutofit/>
          </a:bodyPr>
          <a:lstStyle/>
          <a:p>
            <a:pPr lvl="0" algn="ctr"/>
            <a:r>
              <a:rPr lang="en-US" dirty="0"/>
              <a:t/>
            </a:r>
            <a:br>
              <a:rPr lang="en-US" dirty="0"/>
            </a:br>
            <a:r>
              <a:rPr lang="en-US" dirty="0" err="1"/>
              <a:t>Desafío</a:t>
            </a:r>
            <a:r>
              <a:rPr lang="en-US" dirty="0"/>
              <a:t> </a:t>
            </a:r>
            <a:r>
              <a:rPr lang="en-US" dirty="0" smtClean="0"/>
              <a:t>3</a:t>
            </a:r>
            <a:r>
              <a:rPr lang="en-US" dirty="0"/>
              <a:t/>
            </a:r>
            <a:br>
              <a:rPr lang="en-US" dirty="0"/>
            </a:br>
            <a:r>
              <a:rPr lang="es-ES" sz="2400" b="0" dirty="0" err="1" smtClean="0"/>
              <a:t>Provedores</a:t>
            </a:r>
            <a:r>
              <a:rPr lang="es-ES" sz="2400" b="0" dirty="0" smtClean="0"/>
              <a:t> </a:t>
            </a:r>
            <a:r>
              <a:rPr lang="es-ES" sz="2400" b="0" dirty="0"/>
              <a:t>del Laboratorio de Calibraciones</a:t>
            </a:r>
            <a:r>
              <a:rPr lang="en-US" sz="2400" b="0" dirty="0"/>
              <a:t/>
            </a:r>
            <a:br>
              <a:rPr lang="en-US" sz="2400" b="0" dirty="0"/>
            </a:br>
            <a:r>
              <a:rPr lang="en-US" b="0" dirty="0"/>
              <a:t> </a:t>
            </a:r>
            <a:endParaRPr b="0" dirty="0"/>
          </a:p>
        </p:txBody>
      </p:sp>
      <p:sp>
        <p:nvSpPr>
          <p:cNvPr id="3" name="Google Shape;582;p39">
            <a:extLst>
              <a:ext uri="{FF2B5EF4-FFF2-40B4-BE49-F238E27FC236}">
                <a16:creationId xmlns:a16="http://schemas.microsoft.com/office/drawing/2014/main" id="{BD2D5C69-50F2-405E-84D6-88CADDE8AD0B}"/>
              </a:ext>
            </a:extLst>
          </p:cNvPr>
          <p:cNvSpPr txBox="1">
            <a:spLocks/>
          </p:cNvSpPr>
          <p:nvPr/>
        </p:nvSpPr>
        <p:spPr>
          <a:xfrm>
            <a:off x="3327400" y="4082179"/>
            <a:ext cx="5658050" cy="1392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buNone/>
              <a:defRPr sz="6000" b="1" i="0" u="none" strike="noStrike" cap="none">
                <a:solidFill>
                  <a:srgbClr val="33383C"/>
                </a:solidFill>
                <a:latin typeface="Rajdhani"/>
                <a:ea typeface="Rajdhani"/>
                <a:cs typeface="Rajdhani"/>
                <a:sym typeface="Rajdhani"/>
              </a:defRPr>
            </a:lvl1pPr>
            <a:lvl2pPr marR="0" lvl="1"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pPr algn="r"/>
            <a:r>
              <a:rPr lang="es-AR" sz="2400" dirty="0"/>
              <a:t>Grupo 8 </a:t>
            </a:r>
            <a:r>
              <a:rPr lang="es-AR" sz="1800" dirty="0"/>
              <a:t/>
            </a:r>
            <a:br>
              <a:rPr lang="es-AR" sz="1800" dirty="0"/>
            </a:br>
            <a:r>
              <a:rPr lang="es-AR" sz="1800" b="0" dirty="0"/>
              <a:t>Agustín García  - Javier Vázquez – Florencia Mosconi  Ezequiel López Mondo- Pablo Bauer -  Alejandro Hernández</a:t>
            </a:r>
            <a:br>
              <a:rPr lang="es-AR" sz="1800" b="0" dirty="0"/>
            </a:br>
            <a:r>
              <a:rPr lang="es-AR" sz="1800" b="0" dirty="0"/>
              <a:t>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01"/>
        <p:cNvGrpSpPr/>
        <p:nvPr/>
      </p:nvGrpSpPr>
      <p:grpSpPr>
        <a:xfrm>
          <a:off x="0" y="0"/>
          <a:ext cx="0" cy="0"/>
          <a:chOff x="0" y="0"/>
          <a:chExt cx="0" cy="0"/>
        </a:xfrm>
      </p:grpSpPr>
      <p:sp>
        <p:nvSpPr>
          <p:cNvPr id="702" name="Google Shape;702;p49"/>
          <p:cNvSpPr txBox="1">
            <a:spLocks noGrp="1"/>
          </p:cNvSpPr>
          <p:nvPr>
            <p:ph type="title"/>
          </p:nvPr>
        </p:nvSpPr>
        <p:spPr>
          <a:xfrm>
            <a:off x="117700" y="134914"/>
            <a:ext cx="8341550" cy="1206600"/>
          </a:xfrm>
          <a:prstGeom prst="rect">
            <a:avLst/>
          </a:prstGeom>
        </p:spPr>
        <p:txBody>
          <a:bodyPr spcFirstLastPara="1" wrap="square" lIns="91425" tIns="45700" rIns="91425" bIns="45700" anchor="ctr" anchorCtr="0">
            <a:noAutofit/>
          </a:bodyPr>
          <a:lstStyle/>
          <a:p>
            <a:pPr lvl="0"/>
            <a:r>
              <a:rPr lang="en-US" dirty="0"/>
              <a:t>K-Nearest </a:t>
            </a:r>
            <a:r>
              <a:rPr lang="en-US" dirty="0" smtClean="0"/>
              <a:t>Neighbors</a:t>
            </a:r>
            <a:endParaRPr lang="en-US" dirty="0"/>
          </a:p>
        </p:txBody>
      </p:sp>
      <p:sp>
        <p:nvSpPr>
          <p:cNvPr id="703" name="Google Shape;703;p49"/>
          <p:cNvSpPr txBox="1">
            <a:spLocks noGrp="1"/>
          </p:cNvSpPr>
          <p:nvPr>
            <p:ph type="subTitle" idx="1"/>
          </p:nvPr>
        </p:nvSpPr>
        <p:spPr>
          <a:xfrm>
            <a:off x="117700" y="5899537"/>
            <a:ext cx="5707200" cy="48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Flecha: cheurón 41">
            <a:extLst>
              <a:ext uri="{FF2B5EF4-FFF2-40B4-BE49-F238E27FC236}">
                <a16:creationId xmlns:a16="http://schemas.microsoft.com/office/drawing/2014/main" id="{26C9EC86-52C3-48EE-B7F2-F3C299C42ABF}"/>
              </a:ext>
            </a:extLst>
          </p:cNvPr>
          <p:cNvSpPr/>
          <p:nvPr/>
        </p:nvSpPr>
        <p:spPr>
          <a:xfrm>
            <a:off x="457804" y="1468554"/>
            <a:ext cx="325441" cy="368142"/>
          </a:xfrm>
          <a:prstGeom prst="chevron">
            <a:avLst/>
          </a:prstGeom>
          <a:solidFill>
            <a:srgbClr val="CB1E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solidFill>
                <a:schemeClr val="tx1"/>
              </a:solidFill>
            </a:endParaRPr>
          </a:p>
        </p:txBody>
      </p:sp>
      <p:sp>
        <p:nvSpPr>
          <p:cNvPr id="16" name="Google Shape;704;p49">
            <a:extLst>
              <a:ext uri="{FF2B5EF4-FFF2-40B4-BE49-F238E27FC236}">
                <a16:creationId xmlns:a16="http://schemas.microsoft.com/office/drawing/2014/main" id="{678376CF-B622-4263-8D34-8FB3BDB7C137}"/>
              </a:ext>
            </a:extLst>
          </p:cNvPr>
          <p:cNvSpPr txBox="1"/>
          <p:nvPr/>
        </p:nvSpPr>
        <p:spPr>
          <a:xfrm>
            <a:off x="923397" y="1431043"/>
            <a:ext cx="8056480" cy="2390680"/>
          </a:xfrm>
          <a:prstGeom prst="rect">
            <a:avLst/>
          </a:prstGeom>
          <a:noFill/>
          <a:ln>
            <a:noFill/>
          </a:ln>
        </p:spPr>
        <p:txBody>
          <a:bodyPr spcFirstLastPara="1" wrap="square" lIns="91425" tIns="91425" rIns="91425" bIns="91425" anchor="t" anchorCtr="0">
            <a:noAutofit/>
          </a:bodyPr>
          <a:lstStyle/>
          <a:p>
            <a:pPr>
              <a:lnSpc>
                <a:spcPct val="115000"/>
              </a:lnSpc>
            </a:pPr>
            <a:r>
              <a:rPr lang="es-ES" sz="1800" dirty="0">
                <a:latin typeface="Rajdhani"/>
                <a:ea typeface="Rajdhani"/>
                <a:cs typeface="Rajdhani"/>
                <a:sym typeface="Rajdhani"/>
              </a:rPr>
              <a:t>Generamos un nuevo modelo KNN con los datos normalizados.</a:t>
            </a:r>
          </a:p>
          <a:p>
            <a:pPr>
              <a:lnSpc>
                <a:spcPct val="115000"/>
              </a:lnSpc>
            </a:pPr>
            <a:r>
              <a:rPr lang="es-ES" sz="1800" dirty="0">
                <a:latin typeface="Rajdhani"/>
                <a:ea typeface="Rajdhani"/>
                <a:cs typeface="Rajdhani"/>
                <a:sym typeface="Rajdhani"/>
              </a:rPr>
              <a:t>Ahora el valor de </a:t>
            </a:r>
            <a:r>
              <a:rPr lang="es-ES" sz="1800" dirty="0" err="1">
                <a:latin typeface="Rajdhani"/>
                <a:ea typeface="Rajdhani"/>
                <a:cs typeface="Rajdhani"/>
                <a:sym typeface="Rajdhani"/>
              </a:rPr>
              <a:t>n_neighbors</a:t>
            </a:r>
            <a:r>
              <a:rPr lang="es-ES" sz="1800" dirty="0">
                <a:latin typeface="Rajdhani"/>
                <a:ea typeface="Rajdhani"/>
                <a:cs typeface="Rajdhani"/>
                <a:sym typeface="Rajdhani"/>
              </a:rPr>
              <a:t> que maximiza el score promedio es 9, pero el score empeoro levemente a 0.7997. </a:t>
            </a:r>
          </a:p>
        </p:txBody>
      </p:sp>
      <p:pic>
        <p:nvPicPr>
          <p:cNvPr id="3" name="Picture 2"/>
          <p:cNvPicPr>
            <a:picLocks noChangeAspect="1"/>
          </p:cNvPicPr>
          <p:nvPr/>
        </p:nvPicPr>
        <p:blipFill>
          <a:blip r:embed="rId3"/>
          <a:stretch>
            <a:fillRect/>
          </a:stretch>
        </p:blipFill>
        <p:spPr>
          <a:xfrm>
            <a:off x="2271482" y="2514911"/>
            <a:ext cx="4309897" cy="2706412"/>
          </a:xfrm>
          <a:prstGeom prst="rect">
            <a:avLst/>
          </a:prstGeom>
        </p:spPr>
      </p:pic>
    </p:spTree>
    <p:extLst>
      <p:ext uri="{BB962C8B-B14F-4D97-AF65-F5344CB8AC3E}">
        <p14:creationId xmlns:p14="http://schemas.microsoft.com/office/powerpoint/2010/main" val="22207314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01"/>
        <p:cNvGrpSpPr/>
        <p:nvPr/>
      </p:nvGrpSpPr>
      <p:grpSpPr>
        <a:xfrm>
          <a:off x="0" y="0"/>
          <a:ext cx="0" cy="0"/>
          <a:chOff x="0" y="0"/>
          <a:chExt cx="0" cy="0"/>
        </a:xfrm>
      </p:grpSpPr>
      <p:sp>
        <p:nvSpPr>
          <p:cNvPr id="702" name="Google Shape;702;p49"/>
          <p:cNvSpPr txBox="1">
            <a:spLocks noGrp="1"/>
          </p:cNvSpPr>
          <p:nvPr>
            <p:ph type="title"/>
          </p:nvPr>
        </p:nvSpPr>
        <p:spPr>
          <a:xfrm>
            <a:off x="117700" y="134914"/>
            <a:ext cx="8341550" cy="1206600"/>
          </a:xfrm>
          <a:prstGeom prst="rect">
            <a:avLst/>
          </a:prstGeom>
        </p:spPr>
        <p:txBody>
          <a:bodyPr spcFirstLastPara="1" wrap="square" lIns="91425" tIns="45700" rIns="91425" bIns="45700" anchor="ctr" anchorCtr="0">
            <a:noAutofit/>
          </a:bodyPr>
          <a:lstStyle/>
          <a:p>
            <a:pPr lvl="0"/>
            <a:r>
              <a:rPr lang="en-US" dirty="0" err="1" smtClean="0"/>
              <a:t>Arboles</a:t>
            </a:r>
            <a:endParaRPr lang="en-US" dirty="0"/>
          </a:p>
        </p:txBody>
      </p:sp>
      <p:sp>
        <p:nvSpPr>
          <p:cNvPr id="703" name="Google Shape;703;p49"/>
          <p:cNvSpPr txBox="1">
            <a:spLocks noGrp="1"/>
          </p:cNvSpPr>
          <p:nvPr>
            <p:ph type="subTitle" idx="1"/>
          </p:nvPr>
        </p:nvSpPr>
        <p:spPr>
          <a:xfrm>
            <a:off x="117700" y="5899537"/>
            <a:ext cx="5707200" cy="48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Flecha: cheurón 41">
            <a:extLst>
              <a:ext uri="{FF2B5EF4-FFF2-40B4-BE49-F238E27FC236}">
                <a16:creationId xmlns:a16="http://schemas.microsoft.com/office/drawing/2014/main" id="{26C9EC86-52C3-48EE-B7F2-F3C299C42ABF}"/>
              </a:ext>
            </a:extLst>
          </p:cNvPr>
          <p:cNvSpPr/>
          <p:nvPr/>
        </p:nvSpPr>
        <p:spPr>
          <a:xfrm>
            <a:off x="457804" y="1468554"/>
            <a:ext cx="325441" cy="368142"/>
          </a:xfrm>
          <a:prstGeom prst="chevron">
            <a:avLst/>
          </a:prstGeom>
          <a:solidFill>
            <a:srgbClr val="CB1E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solidFill>
                <a:schemeClr val="tx1"/>
              </a:solidFill>
            </a:endParaRPr>
          </a:p>
        </p:txBody>
      </p:sp>
      <p:sp>
        <p:nvSpPr>
          <p:cNvPr id="16" name="Google Shape;704;p49">
            <a:extLst>
              <a:ext uri="{FF2B5EF4-FFF2-40B4-BE49-F238E27FC236}">
                <a16:creationId xmlns:a16="http://schemas.microsoft.com/office/drawing/2014/main" id="{678376CF-B622-4263-8D34-8FB3BDB7C137}"/>
              </a:ext>
            </a:extLst>
          </p:cNvPr>
          <p:cNvSpPr txBox="1"/>
          <p:nvPr/>
        </p:nvSpPr>
        <p:spPr>
          <a:xfrm>
            <a:off x="923397" y="1431043"/>
            <a:ext cx="5707200" cy="1433867"/>
          </a:xfrm>
          <a:prstGeom prst="rect">
            <a:avLst/>
          </a:prstGeom>
          <a:noFill/>
          <a:ln>
            <a:noFill/>
          </a:ln>
        </p:spPr>
        <p:txBody>
          <a:bodyPr spcFirstLastPara="1" wrap="square" lIns="91425" tIns="91425" rIns="91425" bIns="91425" anchor="t" anchorCtr="0">
            <a:noAutofit/>
          </a:bodyPr>
          <a:lstStyle/>
          <a:p>
            <a:pPr>
              <a:lnSpc>
                <a:spcPct val="115000"/>
              </a:lnSpc>
            </a:pPr>
            <a:r>
              <a:rPr lang="es-AR" sz="1800" dirty="0">
                <a:latin typeface="Rajdhani"/>
                <a:ea typeface="Rajdhani"/>
                <a:cs typeface="Rajdhani"/>
                <a:sym typeface="Rajdhani"/>
              </a:rPr>
              <a:t>Dividimos el modelo en </a:t>
            </a:r>
            <a:r>
              <a:rPr lang="es-AR" sz="1800" b="1" i="1" dirty="0" err="1">
                <a:latin typeface="Rajdhani"/>
                <a:ea typeface="Rajdhani"/>
                <a:cs typeface="Rajdhani"/>
                <a:sym typeface="Rajdhani"/>
              </a:rPr>
              <a:t>Xtrain</a:t>
            </a:r>
            <a:r>
              <a:rPr lang="es-AR" sz="1800" b="1" i="1" dirty="0">
                <a:latin typeface="Rajdhani"/>
                <a:ea typeface="Rajdhani"/>
                <a:cs typeface="Rajdhani"/>
                <a:sym typeface="Rajdhani"/>
              </a:rPr>
              <a:t>, </a:t>
            </a:r>
            <a:r>
              <a:rPr lang="es-AR" sz="1800" b="1" i="1" dirty="0" err="1">
                <a:latin typeface="Rajdhani"/>
                <a:ea typeface="Rajdhani"/>
                <a:cs typeface="Rajdhani"/>
                <a:sym typeface="Rajdhani"/>
              </a:rPr>
              <a:t>Ytrain</a:t>
            </a:r>
            <a:r>
              <a:rPr lang="es-AR" sz="1800" b="1" i="1" dirty="0">
                <a:latin typeface="Rajdhani"/>
                <a:ea typeface="Rajdhani"/>
                <a:cs typeface="Rajdhani"/>
                <a:sym typeface="Rajdhani"/>
              </a:rPr>
              <a:t>, </a:t>
            </a:r>
            <a:r>
              <a:rPr lang="es-AR" sz="1800" b="1" i="1" dirty="0" err="1">
                <a:latin typeface="Rajdhani"/>
                <a:ea typeface="Rajdhani"/>
                <a:cs typeface="Rajdhani"/>
                <a:sym typeface="Rajdhani"/>
              </a:rPr>
              <a:t>Xtest</a:t>
            </a:r>
            <a:r>
              <a:rPr lang="es-AR" sz="1800" b="1" i="1" dirty="0">
                <a:latin typeface="Rajdhani"/>
                <a:ea typeface="Rajdhani"/>
                <a:cs typeface="Rajdhani"/>
                <a:sym typeface="Rajdhani"/>
              </a:rPr>
              <a:t> </a:t>
            </a:r>
            <a:r>
              <a:rPr lang="es-AR" sz="1800" dirty="0">
                <a:latin typeface="Rajdhani"/>
                <a:ea typeface="Rajdhani"/>
                <a:cs typeface="Rajdhani"/>
                <a:sym typeface="Rajdhani"/>
              </a:rPr>
              <a:t>e </a:t>
            </a:r>
            <a:r>
              <a:rPr lang="es-AR" sz="1800" b="1" i="1" dirty="0" err="1" smtClean="0">
                <a:latin typeface="Rajdhani"/>
                <a:ea typeface="Rajdhani"/>
                <a:cs typeface="Rajdhani"/>
                <a:sym typeface="Rajdhani"/>
              </a:rPr>
              <a:t>Ytest</a:t>
            </a:r>
            <a:endParaRPr lang="es-ES" sz="1800" dirty="0" smtClean="0">
              <a:latin typeface="Rajdhani"/>
              <a:ea typeface="Rajdhani"/>
              <a:cs typeface="Rajdhani"/>
              <a:sym typeface="Rajdhani"/>
            </a:endParaRPr>
          </a:p>
          <a:p>
            <a:pPr lvl="0">
              <a:lnSpc>
                <a:spcPct val="115000"/>
              </a:lnSpc>
            </a:pPr>
            <a:r>
              <a:rPr lang="es-ES" sz="1800" dirty="0" smtClean="0">
                <a:latin typeface="Rajdhani"/>
                <a:ea typeface="Rajdhani"/>
                <a:cs typeface="Rajdhani"/>
                <a:sym typeface="Rajdhani"/>
              </a:rPr>
              <a:t>Estandarizamos </a:t>
            </a:r>
            <a:r>
              <a:rPr lang="es-ES" sz="1800" dirty="0" err="1">
                <a:latin typeface="Rajdhani"/>
                <a:ea typeface="Rajdhani"/>
                <a:cs typeface="Rajdhani"/>
                <a:sym typeface="Rajdhani"/>
              </a:rPr>
              <a:t>Xtrain</a:t>
            </a:r>
            <a:r>
              <a:rPr lang="es-ES" sz="1800" dirty="0">
                <a:latin typeface="Rajdhani"/>
                <a:ea typeface="Rajdhani"/>
                <a:cs typeface="Rajdhani"/>
                <a:sym typeface="Rajdhani"/>
              </a:rPr>
              <a:t> y luego </a:t>
            </a:r>
            <a:r>
              <a:rPr lang="es-ES" sz="1800" dirty="0" err="1">
                <a:latin typeface="Rajdhani"/>
                <a:ea typeface="Rajdhani"/>
                <a:cs typeface="Rajdhani"/>
                <a:sym typeface="Rajdhani"/>
              </a:rPr>
              <a:t>Xtest</a:t>
            </a:r>
            <a:r>
              <a:rPr lang="es-ES" sz="1800" dirty="0">
                <a:latin typeface="Rajdhani"/>
                <a:ea typeface="Rajdhani"/>
                <a:cs typeface="Rajdhani"/>
                <a:sym typeface="Rajdhani"/>
              </a:rPr>
              <a:t> para que todas las variables sean comparables y  tengan la mismo incidencia (con </a:t>
            </a:r>
            <a:r>
              <a:rPr lang="es-ES" sz="1800" dirty="0" err="1">
                <a:latin typeface="Rajdhani"/>
                <a:ea typeface="Rajdhani"/>
                <a:cs typeface="Rajdhani"/>
                <a:sym typeface="Rajdhani"/>
              </a:rPr>
              <a:t>StandarScaler</a:t>
            </a:r>
            <a:r>
              <a:rPr lang="es-ES" sz="1800" dirty="0">
                <a:latin typeface="Rajdhani"/>
                <a:ea typeface="Rajdhani"/>
                <a:cs typeface="Rajdhani"/>
                <a:sym typeface="Rajdhani"/>
              </a:rPr>
              <a:t>)</a:t>
            </a:r>
            <a:endParaRPr lang="es-ES" sz="1800" dirty="0">
              <a:latin typeface="Rajdhani"/>
              <a:ea typeface="Rajdhani"/>
              <a:cs typeface="Rajdhani"/>
              <a:sym typeface="Rajdhani"/>
            </a:endParaRPr>
          </a:p>
        </p:txBody>
      </p:sp>
      <p:pic>
        <p:nvPicPr>
          <p:cNvPr id="2" name="Picture 1"/>
          <p:cNvPicPr>
            <a:picLocks noChangeAspect="1"/>
          </p:cNvPicPr>
          <p:nvPr/>
        </p:nvPicPr>
        <p:blipFill>
          <a:blip r:embed="rId3"/>
          <a:stretch>
            <a:fillRect/>
          </a:stretch>
        </p:blipFill>
        <p:spPr>
          <a:xfrm>
            <a:off x="1958359" y="3057638"/>
            <a:ext cx="5021982" cy="1620957"/>
          </a:xfrm>
          <a:prstGeom prst="rect">
            <a:avLst/>
          </a:prstGeom>
        </p:spPr>
      </p:pic>
    </p:spTree>
    <p:extLst>
      <p:ext uri="{BB962C8B-B14F-4D97-AF65-F5344CB8AC3E}">
        <p14:creationId xmlns:p14="http://schemas.microsoft.com/office/powerpoint/2010/main" val="11363535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01"/>
        <p:cNvGrpSpPr/>
        <p:nvPr/>
      </p:nvGrpSpPr>
      <p:grpSpPr>
        <a:xfrm>
          <a:off x="0" y="0"/>
          <a:ext cx="0" cy="0"/>
          <a:chOff x="0" y="0"/>
          <a:chExt cx="0" cy="0"/>
        </a:xfrm>
      </p:grpSpPr>
      <p:sp>
        <p:nvSpPr>
          <p:cNvPr id="702" name="Google Shape;702;p49"/>
          <p:cNvSpPr txBox="1">
            <a:spLocks noGrp="1"/>
          </p:cNvSpPr>
          <p:nvPr>
            <p:ph type="title"/>
          </p:nvPr>
        </p:nvSpPr>
        <p:spPr>
          <a:xfrm>
            <a:off x="117700" y="134914"/>
            <a:ext cx="8341550" cy="1206600"/>
          </a:xfrm>
          <a:prstGeom prst="rect">
            <a:avLst/>
          </a:prstGeom>
        </p:spPr>
        <p:txBody>
          <a:bodyPr spcFirstLastPara="1" wrap="square" lIns="91425" tIns="45700" rIns="91425" bIns="45700" anchor="ctr" anchorCtr="0">
            <a:noAutofit/>
          </a:bodyPr>
          <a:lstStyle/>
          <a:p>
            <a:pPr lvl="0"/>
            <a:r>
              <a:rPr lang="en-US" dirty="0" err="1"/>
              <a:t>Conclusión</a:t>
            </a:r>
            <a:r>
              <a:rPr lang="en-US" dirty="0"/>
              <a:t> </a:t>
            </a:r>
          </a:p>
        </p:txBody>
      </p:sp>
      <p:sp>
        <p:nvSpPr>
          <p:cNvPr id="703" name="Google Shape;703;p49"/>
          <p:cNvSpPr txBox="1">
            <a:spLocks noGrp="1"/>
          </p:cNvSpPr>
          <p:nvPr>
            <p:ph type="subTitle" idx="1"/>
          </p:nvPr>
        </p:nvSpPr>
        <p:spPr>
          <a:xfrm>
            <a:off x="117700" y="5899537"/>
            <a:ext cx="5707200" cy="48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p:cNvPicPr>
            <a:picLocks noChangeAspect="1"/>
          </p:cNvPicPr>
          <p:nvPr/>
        </p:nvPicPr>
        <p:blipFill>
          <a:blip r:embed="rId3"/>
          <a:stretch>
            <a:fillRect/>
          </a:stretch>
        </p:blipFill>
        <p:spPr>
          <a:xfrm>
            <a:off x="4728443" y="2653469"/>
            <a:ext cx="4357827" cy="1644463"/>
          </a:xfrm>
          <a:prstGeom prst="rect">
            <a:avLst/>
          </a:prstGeom>
        </p:spPr>
      </p:pic>
      <p:pic>
        <p:nvPicPr>
          <p:cNvPr id="4" name="Picture 3"/>
          <p:cNvPicPr>
            <a:picLocks noChangeAspect="1"/>
          </p:cNvPicPr>
          <p:nvPr/>
        </p:nvPicPr>
        <p:blipFill>
          <a:blip r:embed="rId4"/>
          <a:stretch>
            <a:fillRect/>
          </a:stretch>
        </p:blipFill>
        <p:spPr>
          <a:xfrm>
            <a:off x="117700" y="1474719"/>
            <a:ext cx="4610743" cy="3534268"/>
          </a:xfrm>
          <a:prstGeom prst="rect">
            <a:avLst/>
          </a:prstGeom>
        </p:spPr>
      </p:pic>
    </p:spTree>
    <p:extLst>
      <p:ext uri="{BB962C8B-B14F-4D97-AF65-F5344CB8AC3E}">
        <p14:creationId xmlns:p14="http://schemas.microsoft.com/office/powerpoint/2010/main" val="18581684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01"/>
        <p:cNvGrpSpPr/>
        <p:nvPr/>
      </p:nvGrpSpPr>
      <p:grpSpPr>
        <a:xfrm>
          <a:off x="0" y="0"/>
          <a:ext cx="0" cy="0"/>
          <a:chOff x="0" y="0"/>
          <a:chExt cx="0" cy="0"/>
        </a:xfrm>
      </p:grpSpPr>
      <p:sp>
        <p:nvSpPr>
          <p:cNvPr id="702" name="Google Shape;702;p49"/>
          <p:cNvSpPr txBox="1">
            <a:spLocks noGrp="1"/>
          </p:cNvSpPr>
          <p:nvPr>
            <p:ph type="title"/>
          </p:nvPr>
        </p:nvSpPr>
        <p:spPr>
          <a:xfrm>
            <a:off x="117700" y="134914"/>
            <a:ext cx="8341550" cy="1206600"/>
          </a:xfrm>
          <a:prstGeom prst="rect">
            <a:avLst/>
          </a:prstGeom>
        </p:spPr>
        <p:txBody>
          <a:bodyPr spcFirstLastPara="1" wrap="square" lIns="91425" tIns="45700" rIns="91425" bIns="45700" anchor="ctr" anchorCtr="0">
            <a:noAutofit/>
          </a:bodyPr>
          <a:lstStyle/>
          <a:p>
            <a:pPr lvl="0"/>
            <a:r>
              <a:rPr lang="en-US" dirty="0" err="1"/>
              <a:t>Conclusión</a:t>
            </a:r>
            <a:r>
              <a:rPr lang="en-US" dirty="0"/>
              <a:t> </a:t>
            </a:r>
          </a:p>
        </p:txBody>
      </p:sp>
      <p:sp>
        <p:nvSpPr>
          <p:cNvPr id="703" name="Google Shape;703;p49"/>
          <p:cNvSpPr txBox="1">
            <a:spLocks noGrp="1"/>
          </p:cNvSpPr>
          <p:nvPr>
            <p:ph type="subTitle" idx="1"/>
          </p:nvPr>
        </p:nvSpPr>
        <p:spPr>
          <a:xfrm>
            <a:off x="117700" y="5899537"/>
            <a:ext cx="5707200" cy="48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704;p49">
            <a:extLst>
              <a:ext uri="{FF2B5EF4-FFF2-40B4-BE49-F238E27FC236}">
                <a16:creationId xmlns:a16="http://schemas.microsoft.com/office/drawing/2014/main" id="{678376CF-B622-4263-8D34-8FB3BDB7C137}"/>
              </a:ext>
            </a:extLst>
          </p:cNvPr>
          <p:cNvSpPr txBox="1"/>
          <p:nvPr/>
        </p:nvSpPr>
        <p:spPr>
          <a:xfrm>
            <a:off x="117700" y="1431044"/>
            <a:ext cx="8920792" cy="3527818"/>
          </a:xfrm>
          <a:prstGeom prst="rect">
            <a:avLst/>
          </a:prstGeom>
          <a:noFill/>
          <a:ln>
            <a:noFill/>
          </a:ln>
        </p:spPr>
        <p:txBody>
          <a:bodyPr spcFirstLastPara="1" wrap="square" lIns="91425" tIns="91425" rIns="91425" bIns="91425" anchor="t" anchorCtr="0">
            <a:noAutofit/>
          </a:bodyPr>
          <a:lstStyle/>
          <a:p>
            <a:pPr lvl="0">
              <a:lnSpc>
                <a:spcPct val="115000"/>
              </a:lnSpc>
              <a:spcAft>
                <a:spcPts val="600"/>
              </a:spcAft>
            </a:pPr>
            <a:r>
              <a:rPr lang="es-ES" sz="1600" dirty="0">
                <a:latin typeface="Rajdhani"/>
                <a:ea typeface="Rajdhani"/>
                <a:cs typeface="Rajdhani"/>
                <a:sym typeface="Rajdhani"/>
              </a:rPr>
              <a:t>Finalmente analizamos todos los métodos predictivos incluyendo de manera comparativa con métodos de </a:t>
            </a:r>
            <a:r>
              <a:rPr lang="es-ES" sz="1600" dirty="0" err="1">
                <a:latin typeface="Rajdhani"/>
                <a:ea typeface="Rajdhani"/>
                <a:cs typeface="Rajdhani"/>
                <a:sym typeface="Rajdhani"/>
              </a:rPr>
              <a:t>árbol.Lo</a:t>
            </a:r>
            <a:r>
              <a:rPr lang="es-ES" sz="1600" dirty="0">
                <a:latin typeface="Rajdhani"/>
                <a:ea typeface="Rajdhani"/>
                <a:cs typeface="Rajdhani"/>
                <a:sym typeface="Rajdhani"/>
              </a:rPr>
              <a:t> que concluimos de manera parcial, es que la regresión logística se ha adaptado de mejor manera al tipo de data set utilizado. Pero quedaría como trabajo futuro poder profundizar con el método de </a:t>
            </a:r>
            <a:r>
              <a:rPr lang="es-ES" sz="1600" dirty="0" err="1">
                <a:latin typeface="Rajdhani"/>
                <a:ea typeface="Rajdhani"/>
                <a:cs typeface="Rajdhani"/>
                <a:sym typeface="Rajdhani"/>
              </a:rPr>
              <a:t>Neives-Bayes</a:t>
            </a:r>
            <a:r>
              <a:rPr lang="es-ES" sz="1600" dirty="0">
                <a:latin typeface="Rajdhani"/>
                <a:ea typeface="Rajdhani"/>
                <a:cs typeface="Rajdhani"/>
                <a:sym typeface="Rajdhani"/>
              </a:rPr>
              <a:t> utilizando </a:t>
            </a:r>
            <a:r>
              <a:rPr lang="es-ES" sz="1600" dirty="0" err="1">
                <a:latin typeface="Rajdhani"/>
                <a:ea typeface="Rajdhani"/>
                <a:cs typeface="Rajdhani"/>
                <a:sym typeface="Rajdhani"/>
              </a:rPr>
              <a:t>Features</a:t>
            </a:r>
            <a:r>
              <a:rPr lang="es-ES" sz="1600" dirty="0">
                <a:latin typeface="Rajdhani"/>
                <a:ea typeface="Rajdhani"/>
                <a:cs typeface="Rajdhani"/>
                <a:sym typeface="Rajdhani"/>
              </a:rPr>
              <a:t> con mejor relación para mejorar el rendimiento del data set</a:t>
            </a:r>
            <a:r>
              <a:rPr lang="es-ES" sz="1600" dirty="0" smtClean="0">
                <a:latin typeface="Rajdhani"/>
                <a:ea typeface="Rajdhani"/>
                <a:cs typeface="Rajdhani"/>
                <a:sym typeface="Rajdhani"/>
              </a:rPr>
              <a:t>.</a:t>
            </a:r>
          </a:p>
          <a:p>
            <a:pPr lvl="0">
              <a:lnSpc>
                <a:spcPct val="115000"/>
              </a:lnSpc>
              <a:spcAft>
                <a:spcPts val="600"/>
              </a:spcAft>
            </a:pPr>
            <a:r>
              <a:rPr lang="es-ES" sz="1600" dirty="0" smtClean="0">
                <a:latin typeface="Rajdhani"/>
                <a:ea typeface="Rajdhani"/>
                <a:cs typeface="Rajdhani"/>
                <a:sym typeface="Rajdhani"/>
              </a:rPr>
              <a:t>Con </a:t>
            </a:r>
            <a:r>
              <a:rPr lang="es-ES" sz="1600" dirty="0">
                <a:latin typeface="Rajdhani"/>
                <a:ea typeface="Rajdhani"/>
                <a:cs typeface="Rajdhani"/>
                <a:sym typeface="Rajdhani"/>
              </a:rPr>
              <a:t>el método de KNN tenemos un rendimiento de casi un 80% acercándose a los valores de la regresión logística</a:t>
            </a:r>
            <a:r>
              <a:rPr lang="es-ES" sz="1600" dirty="0" smtClean="0">
                <a:latin typeface="Rajdhani"/>
                <a:ea typeface="Rajdhani"/>
                <a:cs typeface="Rajdhani"/>
                <a:sym typeface="Rajdhani"/>
              </a:rPr>
              <a:t>.</a:t>
            </a:r>
          </a:p>
          <a:p>
            <a:pPr lvl="0">
              <a:lnSpc>
                <a:spcPct val="115000"/>
              </a:lnSpc>
              <a:spcAft>
                <a:spcPts val="600"/>
              </a:spcAft>
            </a:pPr>
            <a:r>
              <a:rPr lang="es-ES" sz="1600" dirty="0" smtClean="0">
                <a:latin typeface="Rajdhani"/>
                <a:ea typeface="Rajdhani"/>
                <a:cs typeface="Rajdhani"/>
                <a:sym typeface="Rajdhani"/>
              </a:rPr>
              <a:t>De </a:t>
            </a:r>
            <a:r>
              <a:rPr lang="es-ES" sz="1600" dirty="0">
                <a:latin typeface="Rajdhani"/>
                <a:ea typeface="Rajdhani"/>
                <a:cs typeface="Rajdhani"/>
                <a:sym typeface="Rajdhani"/>
              </a:rPr>
              <a:t>manera comparativa podemos ver el rendimiento que tiene el método de árboles se adapta muchísimo mejor, ya que sin profundizar demasiado en técnicas para mejorar las predicciones, ya está por encima de los resultados obtenidos con los métodos anteriores.</a:t>
            </a:r>
            <a:endParaRPr sz="1800" b="1" dirty="0">
              <a:latin typeface="Rajdhani"/>
              <a:ea typeface="Rajdhani"/>
              <a:cs typeface="Rajdhani"/>
              <a:sym typeface="Rajdhani"/>
            </a:endParaRPr>
          </a:p>
        </p:txBody>
      </p:sp>
    </p:spTree>
    <p:extLst>
      <p:ext uri="{BB962C8B-B14F-4D97-AF65-F5344CB8AC3E}">
        <p14:creationId xmlns:p14="http://schemas.microsoft.com/office/powerpoint/2010/main" val="376895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01"/>
        <p:cNvGrpSpPr/>
        <p:nvPr/>
      </p:nvGrpSpPr>
      <p:grpSpPr>
        <a:xfrm>
          <a:off x="0" y="0"/>
          <a:ext cx="0" cy="0"/>
          <a:chOff x="0" y="0"/>
          <a:chExt cx="0" cy="0"/>
        </a:xfrm>
      </p:grpSpPr>
      <p:sp>
        <p:nvSpPr>
          <p:cNvPr id="702" name="Google Shape;702;p49"/>
          <p:cNvSpPr txBox="1">
            <a:spLocks noGrp="1"/>
          </p:cNvSpPr>
          <p:nvPr>
            <p:ph type="title"/>
          </p:nvPr>
        </p:nvSpPr>
        <p:spPr>
          <a:xfrm>
            <a:off x="117700" y="134914"/>
            <a:ext cx="8341550" cy="12066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dirty="0" smtClean="0"/>
              <a:t>Agenda de la </a:t>
            </a:r>
            <a:r>
              <a:rPr lang="en-US" dirty="0" err="1" smtClean="0"/>
              <a:t>presentación</a:t>
            </a:r>
            <a:endParaRPr dirty="0"/>
          </a:p>
        </p:txBody>
      </p:sp>
      <p:sp>
        <p:nvSpPr>
          <p:cNvPr id="703" name="Google Shape;703;p49"/>
          <p:cNvSpPr txBox="1">
            <a:spLocks noGrp="1"/>
          </p:cNvSpPr>
          <p:nvPr>
            <p:ph type="subTitle" idx="1"/>
          </p:nvPr>
        </p:nvSpPr>
        <p:spPr>
          <a:xfrm>
            <a:off x="117700" y="5899537"/>
            <a:ext cx="5707200" cy="48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704;p49">
            <a:extLst>
              <a:ext uri="{FF2B5EF4-FFF2-40B4-BE49-F238E27FC236}">
                <a16:creationId xmlns:a16="http://schemas.microsoft.com/office/drawing/2014/main" id="{678376CF-B622-4263-8D34-8FB3BDB7C137}"/>
              </a:ext>
            </a:extLst>
          </p:cNvPr>
          <p:cNvSpPr txBox="1"/>
          <p:nvPr/>
        </p:nvSpPr>
        <p:spPr>
          <a:xfrm>
            <a:off x="923397" y="1431044"/>
            <a:ext cx="5707200" cy="525300"/>
          </a:xfrm>
          <a:prstGeom prst="rect">
            <a:avLst/>
          </a:prstGeom>
          <a:noFill/>
          <a:ln>
            <a:noFill/>
          </a:ln>
        </p:spPr>
        <p:txBody>
          <a:bodyPr spcFirstLastPara="1" wrap="square" lIns="91425" tIns="91425" rIns="91425" bIns="91425" anchor="t" anchorCtr="0">
            <a:noAutofit/>
          </a:bodyPr>
          <a:lstStyle/>
          <a:p>
            <a:pPr marL="0" lvl="0" indent="0" rtl="0">
              <a:lnSpc>
                <a:spcPct val="115000"/>
              </a:lnSpc>
              <a:spcBef>
                <a:spcPts val="0"/>
              </a:spcBef>
              <a:spcAft>
                <a:spcPts val="600"/>
              </a:spcAft>
              <a:buNone/>
            </a:pPr>
            <a:r>
              <a:rPr lang="es-AR" sz="1800" dirty="0" smtClean="0">
                <a:latin typeface="Rajdhani"/>
                <a:ea typeface="Rajdhani"/>
                <a:cs typeface="Rajdhani"/>
                <a:sym typeface="Rajdhani"/>
              </a:rPr>
              <a:t>Resumen de datos utilizados</a:t>
            </a:r>
            <a:endParaRPr sz="1800" b="1" dirty="0">
              <a:latin typeface="Rajdhani"/>
              <a:ea typeface="Rajdhani"/>
              <a:cs typeface="Rajdhani"/>
              <a:sym typeface="Rajdhani"/>
            </a:endParaRPr>
          </a:p>
        </p:txBody>
      </p:sp>
      <p:sp>
        <p:nvSpPr>
          <p:cNvPr id="39" name="Google Shape;704;p49">
            <a:extLst>
              <a:ext uri="{FF2B5EF4-FFF2-40B4-BE49-F238E27FC236}">
                <a16:creationId xmlns:a16="http://schemas.microsoft.com/office/drawing/2014/main" id="{92022A07-A1C8-4B51-B0A5-F9D47764BF5A}"/>
              </a:ext>
            </a:extLst>
          </p:cNvPr>
          <p:cNvSpPr txBox="1"/>
          <p:nvPr/>
        </p:nvSpPr>
        <p:spPr>
          <a:xfrm>
            <a:off x="923397" y="2050021"/>
            <a:ext cx="8023350" cy="525300"/>
          </a:xfrm>
          <a:prstGeom prst="rect">
            <a:avLst/>
          </a:prstGeom>
          <a:noFill/>
          <a:ln>
            <a:noFill/>
          </a:ln>
        </p:spPr>
        <p:txBody>
          <a:bodyPr spcFirstLastPara="1" wrap="square" lIns="91425" tIns="91425" rIns="91425" bIns="91425" anchor="t" anchorCtr="0">
            <a:noAutofit/>
          </a:bodyPr>
          <a:lstStyle/>
          <a:p>
            <a:pPr lvl="0">
              <a:lnSpc>
                <a:spcPct val="115000"/>
              </a:lnSpc>
            </a:pPr>
            <a:r>
              <a:rPr lang="es-AR" sz="1800" dirty="0" err="1">
                <a:latin typeface="Rajdhani"/>
                <a:ea typeface="Rajdhani"/>
                <a:cs typeface="Rajdhani"/>
                <a:sym typeface="Rajdhani"/>
              </a:rPr>
              <a:t>Neives-Bayes</a:t>
            </a:r>
            <a:r>
              <a:rPr lang="es-AR" sz="1800" dirty="0">
                <a:latin typeface="Rajdhani"/>
                <a:ea typeface="Rajdhani"/>
                <a:cs typeface="Rajdhani"/>
                <a:sym typeface="Rajdhani"/>
              </a:rPr>
              <a:t> </a:t>
            </a:r>
            <a:r>
              <a:rPr lang="es-AR" sz="1800" dirty="0" err="1">
                <a:latin typeface="Rajdhani"/>
                <a:ea typeface="Rajdhani"/>
                <a:cs typeface="Rajdhani"/>
                <a:sym typeface="Rajdhani"/>
              </a:rPr>
              <a:t>Gausiano</a:t>
            </a:r>
            <a:endParaRPr sz="1800" dirty="0">
              <a:latin typeface="Rajdhani"/>
              <a:ea typeface="Rajdhani"/>
              <a:cs typeface="Rajdhani"/>
              <a:sym typeface="Rajdhani"/>
            </a:endParaRPr>
          </a:p>
        </p:txBody>
      </p:sp>
      <p:sp>
        <p:nvSpPr>
          <p:cNvPr id="23" name="Google Shape;704;p49">
            <a:extLst>
              <a:ext uri="{FF2B5EF4-FFF2-40B4-BE49-F238E27FC236}">
                <a16:creationId xmlns:a16="http://schemas.microsoft.com/office/drawing/2014/main" id="{F9DA200A-7023-432C-89EB-E199CD02A431}"/>
              </a:ext>
            </a:extLst>
          </p:cNvPr>
          <p:cNvSpPr txBox="1"/>
          <p:nvPr/>
        </p:nvSpPr>
        <p:spPr>
          <a:xfrm>
            <a:off x="923397" y="2668998"/>
            <a:ext cx="8023350" cy="525300"/>
          </a:xfrm>
          <a:prstGeom prst="rect">
            <a:avLst/>
          </a:prstGeom>
          <a:noFill/>
          <a:ln>
            <a:noFill/>
          </a:ln>
        </p:spPr>
        <p:txBody>
          <a:bodyPr spcFirstLastPara="1" wrap="square" lIns="91425" tIns="91425" rIns="91425" bIns="91425" anchor="t" anchorCtr="0">
            <a:noAutofit/>
          </a:bodyPr>
          <a:lstStyle/>
          <a:p>
            <a:pPr lvl="0">
              <a:lnSpc>
                <a:spcPct val="115000"/>
              </a:lnSpc>
            </a:pPr>
            <a:r>
              <a:rPr lang="es-AR" sz="1800" dirty="0">
                <a:latin typeface="Rajdhani"/>
                <a:ea typeface="Rajdhani"/>
                <a:cs typeface="Rajdhani"/>
                <a:sym typeface="Rajdhani"/>
              </a:rPr>
              <a:t>Regresión Logística</a:t>
            </a:r>
            <a:endParaRPr sz="1800" dirty="0">
              <a:latin typeface="Rajdhani"/>
              <a:ea typeface="Rajdhani"/>
              <a:cs typeface="Rajdhani"/>
              <a:sym typeface="Rajdhani"/>
            </a:endParaRPr>
          </a:p>
        </p:txBody>
      </p:sp>
      <p:sp>
        <p:nvSpPr>
          <p:cNvPr id="24" name="Google Shape;704;p49">
            <a:extLst>
              <a:ext uri="{FF2B5EF4-FFF2-40B4-BE49-F238E27FC236}">
                <a16:creationId xmlns:a16="http://schemas.microsoft.com/office/drawing/2014/main" id="{5D413215-423E-4593-BD3B-D5D3E268D51E}"/>
              </a:ext>
            </a:extLst>
          </p:cNvPr>
          <p:cNvSpPr txBox="1"/>
          <p:nvPr/>
        </p:nvSpPr>
        <p:spPr>
          <a:xfrm>
            <a:off x="923397" y="3287975"/>
            <a:ext cx="8023350" cy="525300"/>
          </a:xfrm>
          <a:prstGeom prst="rect">
            <a:avLst/>
          </a:prstGeom>
          <a:noFill/>
          <a:ln>
            <a:noFill/>
          </a:ln>
        </p:spPr>
        <p:txBody>
          <a:bodyPr spcFirstLastPara="1" wrap="square" lIns="91425" tIns="91425" rIns="91425" bIns="91425" anchor="t" anchorCtr="0">
            <a:noAutofit/>
          </a:bodyPr>
          <a:lstStyle/>
          <a:p>
            <a:pPr lvl="0">
              <a:lnSpc>
                <a:spcPct val="115000"/>
              </a:lnSpc>
            </a:pPr>
            <a:r>
              <a:rPr lang="es-AR" sz="1800" dirty="0">
                <a:latin typeface="Rajdhani"/>
                <a:ea typeface="Rajdhani"/>
                <a:cs typeface="Rajdhani"/>
                <a:sym typeface="Rajdhani"/>
              </a:rPr>
              <a:t>K-</a:t>
            </a:r>
            <a:r>
              <a:rPr lang="es-AR" sz="1800" dirty="0" err="1">
                <a:latin typeface="Rajdhani"/>
                <a:ea typeface="Rajdhani"/>
                <a:cs typeface="Rajdhani"/>
                <a:sym typeface="Rajdhani"/>
              </a:rPr>
              <a:t>Nearest</a:t>
            </a:r>
            <a:r>
              <a:rPr lang="es-AR" sz="1800" dirty="0">
                <a:latin typeface="Rajdhani"/>
                <a:ea typeface="Rajdhani"/>
                <a:cs typeface="Rajdhani"/>
                <a:sym typeface="Rajdhani"/>
              </a:rPr>
              <a:t> </a:t>
            </a:r>
            <a:r>
              <a:rPr lang="es-AR" sz="1800" dirty="0" err="1">
                <a:latin typeface="Rajdhani"/>
                <a:ea typeface="Rajdhani"/>
                <a:cs typeface="Rajdhani"/>
                <a:sym typeface="Rajdhani"/>
              </a:rPr>
              <a:t>Neighbors</a:t>
            </a:r>
            <a:endParaRPr sz="1800" i="1" dirty="0">
              <a:latin typeface="Rajdhani"/>
              <a:ea typeface="Rajdhani"/>
              <a:cs typeface="Rajdhani"/>
              <a:sym typeface="Rajdhani"/>
            </a:endParaRPr>
          </a:p>
        </p:txBody>
      </p:sp>
      <p:sp>
        <p:nvSpPr>
          <p:cNvPr id="41" name="Google Shape;704;p49">
            <a:extLst>
              <a:ext uri="{FF2B5EF4-FFF2-40B4-BE49-F238E27FC236}">
                <a16:creationId xmlns:a16="http://schemas.microsoft.com/office/drawing/2014/main" id="{2363B39D-5F44-4F25-8B8C-FCED30292C56}"/>
              </a:ext>
            </a:extLst>
          </p:cNvPr>
          <p:cNvSpPr txBox="1"/>
          <p:nvPr/>
        </p:nvSpPr>
        <p:spPr>
          <a:xfrm>
            <a:off x="923397" y="3906952"/>
            <a:ext cx="8023350" cy="525300"/>
          </a:xfrm>
          <a:prstGeom prst="rect">
            <a:avLst/>
          </a:prstGeom>
          <a:noFill/>
          <a:ln>
            <a:noFill/>
          </a:ln>
        </p:spPr>
        <p:txBody>
          <a:bodyPr spcFirstLastPara="1" wrap="square" lIns="91425" tIns="91425" rIns="91425" bIns="91425" anchor="t" anchorCtr="0">
            <a:noAutofit/>
          </a:bodyPr>
          <a:lstStyle/>
          <a:p>
            <a:pPr lvl="0">
              <a:lnSpc>
                <a:spcPct val="115000"/>
              </a:lnSpc>
            </a:pPr>
            <a:r>
              <a:rPr lang="es-AR" sz="1800" dirty="0" smtClean="0">
                <a:latin typeface="Rajdhani"/>
                <a:ea typeface="Rajdhani"/>
                <a:cs typeface="Rajdhani"/>
                <a:sym typeface="Rajdhani"/>
              </a:rPr>
              <a:t>Arboles </a:t>
            </a:r>
            <a:endParaRPr sz="1800" b="1" i="1" dirty="0">
              <a:latin typeface="Rajdhani"/>
              <a:ea typeface="Rajdhani"/>
              <a:cs typeface="Rajdhani"/>
              <a:sym typeface="Rajdhani"/>
            </a:endParaRPr>
          </a:p>
        </p:txBody>
      </p:sp>
      <p:sp>
        <p:nvSpPr>
          <p:cNvPr id="42" name="Flecha: cheurón 41">
            <a:extLst>
              <a:ext uri="{FF2B5EF4-FFF2-40B4-BE49-F238E27FC236}">
                <a16:creationId xmlns:a16="http://schemas.microsoft.com/office/drawing/2014/main" id="{26C9EC86-52C3-48EE-B7F2-F3C299C42ABF}"/>
              </a:ext>
            </a:extLst>
          </p:cNvPr>
          <p:cNvSpPr/>
          <p:nvPr/>
        </p:nvSpPr>
        <p:spPr>
          <a:xfrm>
            <a:off x="457804" y="1468554"/>
            <a:ext cx="325441" cy="368142"/>
          </a:xfrm>
          <a:prstGeom prst="chevron">
            <a:avLst/>
          </a:prstGeom>
          <a:solidFill>
            <a:srgbClr val="CB1E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solidFill>
                <a:schemeClr val="tx1"/>
              </a:solidFill>
            </a:endParaRPr>
          </a:p>
        </p:txBody>
      </p:sp>
      <p:sp>
        <p:nvSpPr>
          <p:cNvPr id="43" name="Flecha: cheurón 42">
            <a:extLst>
              <a:ext uri="{FF2B5EF4-FFF2-40B4-BE49-F238E27FC236}">
                <a16:creationId xmlns:a16="http://schemas.microsoft.com/office/drawing/2014/main" id="{2BEE0B8D-0136-441E-BCFA-E1EFE08D0671}"/>
              </a:ext>
            </a:extLst>
          </p:cNvPr>
          <p:cNvSpPr/>
          <p:nvPr/>
        </p:nvSpPr>
        <p:spPr>
          <a:xfrm>
            <a:off x="457804" y="2103415"/>
            <a:ext cx="325441" cy="368142"/>
          </a:xfrm>
          <a:prstGeom prst="chevron">
            <a:avLst/>
          </a:prstGeom>
          <a:solidFill>
            <a:srgbClr val="CB1E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solidFill>
                <a:schemeClr val="tx1"/>
              </a:solidFill>
            </a:endParaRPr>
          </a:p>
        </p:txBody>
      </p:sp>
      <p:sp>
        <p:nvSpPr>
          <p:cNvPr id="44" name="Flecha: cheurón 43">
            <a:extLst>
              <a:ext uri="{FF2B5EF4-FFF2-40B4-BE49-F238E27FC236}">
                <a16:creationId xmlns:a16="http://schemas.microsoft.com/office/drawing/2014/main" id="{2FFC38EC-FA1F-4FD9-94CD-2E6728E2F3E2}"/>
              </a:ext>
            </a:extLst>
          </p:cNvPr>
          <p:cNvSpPr/>
          <p:nvPr/>
        </p:nvSpPr>
        <p:spPr>
          <a:xfrm>
            <a:off x="457804" y="2738276"/>
            <a:ext cx="325441" cy="368142"/>
          </a:xfrm>
          <a:prstGeom prst="chevron">
            <a:avLst/>
          </a:prstGeom>
          <a:solidFill>
            <a:srgbClr val="CB1E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solidFill>
                <a:schemeClr val="tx1"/>
              </a:solidFill>
            </a:endParaRPr>
          </a:p>
        </p:txBody>
      </p:sp>
      <p:sp>
        <p:nvSpPr>
          <p:cNvPr id="45" name="Flecha: cheurón 44">
            <a:extLst>
              <a:ext uri="{FF2B5EF4-FFF2-40B4-BE49-F238E27FC236}">
                <a16:creationId xmlns:a16="http://schemas.microsoft.com/office/drawing/2014/main" id="{BF45D140-00B3-4B05-80B5-091A02E62F7E}"/>
              </a:ext>
            </a:extLst>
          </p:cNvPr>
          <p:cNvSpPr/>
          <p:nvPr/>
        </p:nvSpPr>
        <p:spPr>
          <a:xfrm>
            <a:off x="457804" y="4007998"/>
            <a:ext cx="325441" cy="368142"/>
          </a:xfrm>
          <a:prstGeom prst="chevron">
            <a:avLst/>
          </a:prstGeom>
          <a:solidFill>
            <a:srgbClr val="CB1E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solidFill>
                <a:schemeClr val="tx1"/>
              </a:solidFill>
            </a:endParaRPr>
          </a:p>
        </p:txBody>
      </p:sp>
      <p:sp>
        <p:nvSpPr>
          <p:cNvPr id="46" name="Flecha: cheurón 45">
            <a:extLst>
              <a:ext uri="{FF2B5EF4-FFF2-40B4-BE49-F238E27FC236}">
                <a16:creationId xmlns:a16="http://schemas.microsoft.com/office/drawing/2014/main" id="{6F32F9FB-F992-4E62-9A14-77AF11E248D9}"/>
              </a:ext>
            </a:extLst>
          </p:cNvPr>
          <p:cNvSpPr/>
          <p:nvPr/>
        </p:nvSpPr>
        <p:spPr>
          <a:xfrm>
            <a:off x="457804" y="3373137"/>
            <a:ext cx="325441" cy="368142"/>
          </a:xfrm>
          <a:prstGeom prst="chevron">
            <a:avLst/>
          </a:prstGeom>
          <a:solidFill>
            <a:srgbClr val="CB1E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solidFill>
                <a:schemeClr val="tx1"/>
              </a:solidFill>
            </a:endParaRPr>
          </a:p>
        </p:txBody>
      </p:sp>
      <p:sp>
        <p:nvSpPr>
          <p:cNvPr id="18" name="Google Shape;704;p49">
            <a:extLst>
              <a:ext uri="{FF2B5EF4-FFF2-40B4-BE49-F238E27FC236}">
                <a16:creationId xmlns:a16="http://schemas.microsoft.com/office/drawing/2014/main" id="{5D413215-423E-4593-BD3B-D5D3E268D51E}"/>
              </a:ext>
            </a:extLst>
          </p:cNvPr>
          <p:cNvSpPr txBox="1"/>
          <p:nvPr/>
        </p:nvSpPr>
        <p:spPr>
          <a:xfrm>
            <a:off x="923397" y="4525929"/>
            <a:ext cx="7883198" cy="525300"/>
          </a:xfrm>
          <a:prstGeom prst="rect">
            <a:avLst/>
          </a:prstGeom>
          <a:noFill/>
          <a:ln>
            <a:noFill/>
          </a:ln>
        </p:spPr>
        <p:txBody>
          <a:bodyPr spcFirstLastPara="1" wrap="square" lIns="91425" tIns="91425" rIns="91425" bIns="91425" anchor="t" anchorCtr="0">
            <a:noAutofit/>
          </a:bodyPr>
          <a:lstStyle/>
          <a:p>
            <a:pPr lvl="0">
              <a:lnSpc>
                <a:spcPct val="115000"/>
              </a:lnSpc>
            </a:pPr>
            <a:r>
              <a:rPr lang="es-AR" sz="1800" dirty="0">
                <a:latin typeface="Rajdhani"/>
                <a:ea typeface="Rajdhani"/>
                <a:cs typeface="Rajdhani"/>
                <a:sym typeface="Rajdhani"/>
              </a:rPr>
              <a:t>Conclusión </a:t>
            </a:r>
            <a:endParaRPr lang="es-AR" sz="1800" b="1" i="1" dirty="0">
              <a:latin typeface="Rajdhani"/>
              <a:ea typeface="Rajdhani"/>
              <a:cs typeface="Rajdhani"/>
              <a:sym typeface="Rajdhani"/>
            </a:endParaRPr>
          </a:p>
        </p:txBody>
      </p:sp>
      <p:sp>
        <p:nvSpPr>
          <p:cNvPr id="19" name="Flecha: cheurón 44">
            <a:extLst>
              <a:ext uri="{FF2B5EF4-FFF2-40B4-BE49-F238E27FC236}">
                <a16:creationId xmlns:a16="http://schemas.microsoft.com/office/drawing/2014/main" id="{BF45D140-00B3-4B05-80B5-091A02E62F7E}"/>
              </a:ext>
            </a:extLst>
          </p:cNvPr>
          <p:cNvSpPr/>
          <p:nvPr/>
        </p:nvSpPr>
        <p:spPr>
          <a:xfrm>
            <a:off x="443880" y="4585423"/>
            <a:ext cx="325441" cy="368142"/>
          </a:xfrm>
          <a:prstGeom prst="chevron">
            <a:avLst/>
          </a:prstGeom>
          <a:solidFill>
            <a:srgbClr val="CB1E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solidFill>
                <a:schemeClr val="tx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01"/>
        <p:cNvGrpSpPr/>
        <p:nvPr/>
      </p:nvGrpSpPr>
      <p:grpSpPr>
        <a:xfrm>
          <a:off x="0" y="0"/>
          <a:ext cx="0" cy="0"/>
          <a:chOff x="0" y="0"/>
          <a:chExt cx="0" cy="0"/>
        </a:xfrm>
      </p:grpSpPr>
      <p:sp>
        <p:nvSpPr>
          <p:cNvPr id="702" name="Google Shape;702;p49"/>
          <p:cNvSpPr txBox="1">
            <a:spLocks noGrp="1"/>
          </p:cNvSpPr>
          <p:nvPr>
            <p:ph type="title"/>
          </p:nvPr>
        </p:nvSpPr>
        <p:spPr>
          <a:xfrm>
            <a:off x="211015" y="134914"/>
            <a:ext cx="8248235" cy="1206600"/>
          </a:xfrm>
          <a:prstGeom prst="rect">
            <a:avLst/>
          </a:prstGeom>
        </p:spPr>
        <p:txBody>
          <a:bodyPr spcFirstLastPara="1" wrap="square" lIns="91425" tIns="45700" rIns="91425" bIns="45700" anchor="ctr" anchorCtr="0">
            <a:noAutofit/>
          </a:bodyPr>
          <a:lstStyle/>
          <a:p>
            <a:pPr lvl="0">
              <a:lnSpc>
                <a:spcPct val="115000"/>
              </a:lnSpc>
              <a:spcAft>
                <a:spcPts val="600"/>
              </a:spcAft>
            </a:pPr>
            <a:r>
              <a:rPr lang="es-AR" sz="3200" dirty="0" smtClean="0"/>
              <a:t>Resumen de datos utilizados</a:t>
            </a:r>
            <a:endParaRPr lang="es-AR" sz="3200" dirty="0"/>
          </a:p>
        </p:txBody>
      </p:sp>
      <p:sp>
        <p:nvSpPr>
          <p:cNvPr id="703" name="Google Shape;703;p49"/>
          <p:cNvSpPr txBox="1">
            <a:spLocks noGrp="1"/>
          </p:cNvSpPr>
          <p:nvPr>
            <p:ph type="subTitle" idx="1"/>
          </p:nvPr>
        </p:nvSpPr>
        <p:spPr>
          <a:xfrm>
            <a:off x="117700" y="5899537"/>
            <a:ext cx="5707200" cy="48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704;p49">
            <a:extLst>
              <a:ext uri="{FF2B5EF4-FFF2-40B4-BE49-F238E27FC236}">
                <a16:creationId xmlns:a16="http://schemas.microsoft.com/office/drawing/2014/main" id="{678376CF-B622-4263-8D34-8FB3BDB7C137}"/>
              </a:ext>
            </a:extLst>
          </p:cNvPr>
          <p:cNvSpPr txBox="1"/>
          <p:nvPr/>
        </p:nvSpPr>
        <p:spPr>
          <a:xfrm>
            <a:off x="211014" y="1431043"/>
            <a:ext cx="8370277" cy="3715387"/>
          </a:xfrm>
          <a:prstGeom prst="rect">
            <a:avLst/>
          </a:prstGeom>
          <a:noFill/>
          <a:ln>
            <a:noFill/>
          </a:ln>
        </p:spPr>
        <p:txBody>
          <a:bodyPr spcFirstLastPara="1" wrap="square" lIns="91425" tIns="91425" rIns="91425" bIns="91425" anchor="t" anchorCtr="0">
            <a:noAutofit/>
          </a:bodyPr>
          <a:lstStyle/>
          <a:p>
            <a:pPr lvl="0">
              <a:lnSpc>
                <a:spcPct val="115000"/>
              </a:lnSpc>
              <a:spcAft>
                <a:spcPts val="600"/>
              </a:spcAft>
            </a:pPr>
            <a:r>
              <a:rPr lang="es-ES" sz="1800" dirty="0" err="1">
                <a:latin typeface="Rajdhani"/>
                <a:ea typeface="Rajdhani"/>
                <a:cs typeface="Rajdhani"/>
                <a:sym typeface="Rajdhani"/>
              </a:rPr>
              <a:t>Aerolineas</a:t>
            </a:r>
            <a:r>
              <a:rPr lang="es-ES" sz="1800" dirty="0">
                <a:latin typeface="Rajdhani"/>
                <a:ea typeface="Rajdhani"/>
                <a:cs typeface="Rajdhani"/>
                <a:sym typeface="Rajdhani"/>
              </a:rPr>
              <a:t> Argentinas SA, nos ha proporcionado una base de datos de los </a:t>
            </a:r>
            <a:r>
              <a:rPr lang="es-ES" sz="1800" dirty="0" smtClean="0">
                <a:latin typeface="Rajdhani"/>
                <a:ea typeface="Rajdhani"/>
                <a:cs typeface="Rajdhani"/>
                <a:sym typeface="Rajdhani"/>
              </a:rPr>
              <a:t>proveedores </a:t>
            </a:r>
            <a:r>
              <a:rPr lang="es-ES" sz="1800" dirty="0">
                <a:latin typeface="Rajdhani"/>
                <a:ea typeface="Rajdhani"/>
                <a:cs typeface="Rajdhani"/>
                <a:sym typeface="Rajdhani"/>
              </a:rPr>
              <a:t>del Laboratorio de Calibraciones que se encuentra en </a:t>
            </a:r>
            <a:r>
              <a:rPr lang="es-ES" sz="1800" dirty="0" err="1">
                <a:latin typeface="Rajdhani"/>
                <a:ea typeface="Rajdhani"/>
                <a:cs typeface="Rajdhani"/>
                <a:sym typeface="Rajdhani"/>
              </a:rPr>
              <a:t>Ezeiza</a:t>
            </a:r>
            <a:r>
              <a:rPr lang="es-ES" sz="1800" dirty="0" smtClean="0">
                <a:latin typeface="Rajdhani"/>
                <a:ea typeface="Rajdhani"/>
                <a:cs typeface="Rajdhani"/>
                <a:sym typeface="Rajdhani"/>
              </a:rPr>
              <a:t>.</a:t>
            </a:r>
          </a:p>
          <a:p>
            <a:pPr lvl="0">
              <a:lnSpc>
                <a:spcPct val="115000"/>
              </a:lnSpc>
              <a:spcAft>
                <a:spcPts val="600"/>
              </a:spcAft>
            </a:pPr>
            <a:endParaRPr lang="es-ES" sz="1800" dirty="0" smtClean="0">
              <a:latin typeface="Rajdhani"/>
              <a:ea typeface="Rajdhani"/>
              <a:cs typeface="Rajdhani"/>
              <a:sym typeface="Rajdhani"/>
            </a:endParaRPr>
          </a:p>
          <a:p>
            <a:pPr lvl="0">
              <a:lnSpc>
                <a:spcPct val="115000"/>
              </a:lnSpc>
              <a:spcAft>
                <a:spcPts val="600"/>
              </a:spcAft>
            </a:pPr>
            <a:r>
              <a:rPr lang="es-ES" sz="1800" dirty="0" smtClean="0">
                <a:latin typeface="Rajdhani"/>
                <a:ea typeface="Rajdhani"/>
                <a:cs typeface="Rajdhani"/>
                <a:sym typeface="Rajdhani"/>
              </a:rPr>
              <a:t>Vamos </a:t>
            </a:r>
            <a:r>
              <a:rPr lang="es-ES" sz="1800" dirty="0">
                <a:latin typeface="Rajdhani"/>
                <a:ea typeface="Rajdhani"/>
                <a:cs typeface="Rajdhani"/>
                <a:sym typeface="Rajdhani"/>
              </a:rPr>
              <a:t>determinar y clasificar a los </a:t>
            </a:r>
            <a:r>
              <a:rPr lang="es-ES" sz="1800" dirty="0" smtClean="0">
                <a:latin typeface="Rajdhani"/>
                <a:ea typeface="Rajdhani"/>
                <a:cs typeface="Rajdhani"/>
                <a:sym typeface="Rajdhani"/>
              </a:rPr>
              <a:t>proveedores </a:t>
            </a:r>
            <a:r>
              <a:rPr lang="es-ES" sz="1800" dirty="0">
                <a:latin typeface="Rajdhani"/>
                <a:ea typeface="Rajdhani"/>
                <a:cs typeface="Rajdhani"/>
                <a:sym typeface="Rajdhani"/>
              </a:rPr>
              <a:t>que van a entregar en tiempo y forma las herramientas. </a:t>
            </a:r>
            <a:r>
              <a:rPr lang="es-ES" sz="1800" dirty="0">
                <a:latin typeface="Rajdhani"/>
                <a:ea typeface="Rajdhani"/>
                <a:cs typeface="Rajdhani"/>
                <a:sym typeface="Rajdhani"/>
              </a:rPr>
              <a:t>El tiempo de calibración que nos proponen, es que las herramientas están dentro de los plazos permitidos de 2 meses como máximo. El retorno de una herramienta que supere este límite es antieconómica, ya que los períodos de calibraciones son de 1 año, y cuanto más tarden en retornar, menos tiempo tiene para su uso operativo.</a:t>
            </a:r>
            <a:endParaRPr sz="1800" dirty="0">
              <a:latin typeface="Rajdhani"/>
              <a:ea typeface="Rajdhani"/>
              <a:cs typeface="Rajdhani"/>
              <a:sym typeface="Rajdhani"/>
            </a:endParaRPr>
          </a:p>
        </p:txBody>
      </p:sp>
    </p:spTree>
    <p:extLst>
      <p:ext uri="{BB962C8B-B14F-4D97-AF65-F5344CB8AC3E}">
        <p14:creationId xmlns:p14="http://schemas.microsoft.com/office/powerpoint/2010/main" val="28593026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01"/>
        <p:cNvGrpSpPr/>
        <p:nvPr/>
      </p:nvGrpSpPr>
      <p:grpSpPr>
        <a:xfrm>
          <a:off x="0" y="0"/>
          <a:ext cx="0" cy="0"/>
          <a:chOff x="0" y="0"/>
          <a:chExt cx="0" cy="0"/>
        </a:xfrm>
      </p:grpSpPr>
      <p:sp>
        <p:nvSpPr>
          <p:cNvPr id="702" name="Google Shape;702;p49"/>
          <p:cNvSpPr txBox="1">
            <a:spLocks noGrp="1"/>
          </p:cNvSpPr>
          <p:nvPr>
            <p:ph type="title"/>
          </p:nvPr>
        </p:nvSpPr>
        <p:spPr>
          <a:xfrm>
            <a:off x="117700" y="134914"/>
            <a:ext cx="8341550" cy="1206600"/>
          </a:xfrm>
          <a:prstGeom prst="rect">
            <a:avLst/>
          </a:prstGeom>
        </p:spPr>
        <p:txBody>
          <a:bodyPr spcFirstLastPara="1" wrap="square" lIns="91425" tIns="45700" rIns="91425" bIns="45700" anchor="ctr" anchorCtr="0">
            <a:noAutofit/>
          </a:bodyPr>
          <a:lstStyle/>
          <a:p>
            <a:pPr lvl="0"/>
            <a:r>
              <a:rPr lang="en-US" dirty="0" err="1"/>
              <a:t>Neives</a:t>
            </a:r>
            <a:r>
              <a:rPr lang="en-US" dirty="0"/>
              <a:t>-Bayes </a:t>
            </a:r>
            <a:r>
              <a:rPr lang="en-US" dirty="0" err="1"/>
              <a:t>Gausiano</a:t>
            </a:r>
            <a:endParaRPr lang="en-US" dirty="0"/>
          </a:p>
        </p:txBody>
      </p:sp>
      <p:sp>
        <p:nvSpPr>
          <p:cNvPr id="703" name="Google Shape;703;p49"/>
          <p:cNvSpPr txBox="1">
            <a:spLocks noGrp="1"/>
          </p:cNvSpPr>
          <p:nvPr>
            <p:ph type="subTitle" idx="1"/>
          </p:nvPr>
        </p:nvSpPr>
        <p:spPr>
          <a:xfrm>
            <a:off x="117700" y="5899537"/>
            <a:ext cx="5707200" cy="48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704;p49">
            <a:extLst>
              <a:ext uri="{FF2B5EF4-FFF2-40B4-BE49-F238E27FC236}">
                <a16:creationId xmlns:a16="http://schemas.microsoft.com/office/drawing/2014/main" id="{678376CF-B622-4263-8D34-8FB3BDB7C137}"/>
              </a:ext>
            </a:extLst>
          </p:cNvPr>
          <p:cNvSpPr txBox="1"/>
          <p:nvPr/>
        </p:nvSpPr>
        <p:spPr>
          <a:xfrm>
            <a:off x="923397" y="1431043"/>
            <a:ext cx="5707200" cy="1433867"/>
          </a:xfrm>
          <a:prstGeom prst="rect">
            <a:avLst/>
          </a:prstGeom>
          <a:noFill/>
          <a:ln>
            <a:noFill/>
          </a:ln>
        </p:spPr>
        <p:txBody>
          <a:bodyPr spcFirstLastPara="1" wrap="square" lIns="91425" tIns="91425" rIns="91425" bIns="91425" anchor="t" anchorCtr="0">
            <a:noAutofit/>
          </a:bodyPr>
          <a:lstStyle/>
          <a:p>
            <a:pPr>
              <a:lnSpc>
                <a:spcPct val="115000"/>
              </a:lnSpc>
            </a:pPr>
            <a:r>
              <a:rPr lang="es-AR" sz="1800" dirty="0">
                <a:latin typeface="Rajdhani"/>
                <a:ea typeface="Rajdhani"/>
                <a:cs typeface="Rajdhani"/>
                <a:sym typeface="Rajdhani"/>
              </a:rPr>
              <a:t>Dividimos el modelo en </a:t>
            </a:r>
            <a:r>
              <a:rPr lang="es-AR" sz="1800" b="1" i="1" dirty="0" err="1">
                <a:latin typeface="Rajdhani"/>
                <a:ea typeface="Rajdhani"/>
                <a:cs typeface="Rajdhani"/>
                <a:sym typeface="Rajdhani"/>
              </a:rPr>
              <a:t>Xtrain</a:t>
            </a:r>
            <a:r>
              <a:rPr lang="es-AR" sz="1800" b="1" i="1" dirty="0">
                <a:latin typeface="Rajdhani"/>
                <a:ea typeface="Rajdhani"/>
                <a:cs typeface="Rajdhani"/>
                <a:sym typeface="Rajdhani"/>
              </a:rPr>
              <a:t>, </a:t>
            </a:r>
            <a:r>
              <a:rPr lang="es-AR" sz="1800" b="1" i="1" dirty="0" err="1">
                <a:latin typeface="Rajdhani"/>
                <a:ea typeface="Rajdhani"/>
                <a:cs typeface="Rajdhani"/>
                <a:sym typeface="Rajdhani"/>
              </a:rPr>
              <a:t>Ytrain</a:t>
            </a:r>
            <a:r>
              <a:rPr lang="es-AR" sz="1800" b="1" i="1" dirty="0">
                <a:latin typeface="Rajdhani"/>
                <a:ea typeface="Rajdhani"/>
                <a:cs typeface="Rajdhani"/>
                <a:sym typeface="Rajdhani"/>
              </a:rPr>
              <a:t>, </a:t>
            </a:r>
            <a:r>
              <a:rPr lang="es-AR" sz="1800" b="1" i="1" dirty="0" err="1">
                <a:latin typeface="Rajdhani"/>
                <a:ea typeface="Rajdhani"/>
                <a:cs typeface="Rajdhani"/>
                <a:sym typeface="Rajdhani"/>
              </a:rPr>
              <a:t>Xtest</a:t>
            </a:r>
            <a:r>
              <a:rPr lang="es-AR" sz="1800" b="1" i="1" dirty="0">
                <a:latin typeface="Rajdhani"/>
                <a:ea typeface="Rajdhani"/>
                <a:cs typeface="Rajdhani"/>
                <a:sym typeface="Rajdhani"/>
              </a:rPr>
              <a:t> </a:t>
            </a:r>
            <a:r>
              <a:rPr lang="es-AR" sz="1800" dirty="0">
                <a:latin typeface="Rajdhani"/>
                <a:ea typeface="Rajdhani"/>
                <a:cs typeface="Rajdhani"/>
                <a:sym typeface="Rajdhani"/>
              </a:rPr>
              <a:t>e </a:t>
            </a:r>
            <a:r>
              <a:rPr lang="es-AR" sz="1800" b="1" i="1" dirty="0" err="1" smtClean="0">
                <a:latin typeface="Rajdhani"/>
                <a:ea typeface="Rajdhani"/>
                <a:cs typeface="Rajdhani"/>
                <a:sym typeface="Rajdhani"/>
              </a:rPr>
              <a:t>Ytest</a:t>
            </a:r>
            <a:endParaRPr lang="es-ES" sz="1800" dirty="0" smtClean="0">
              <a:latin typeface="Rajdhani"/>
              <a:ea typeface="Rajdhani"/>
              <a:cs typeface="Rajdhani"/>
              <a:sym typeface="Rajdhani"/>
            </a:endParaRPr>
          </a:p>
          <a:p>
            <a:pPr lvl="0">
              <a:lnSpc>
                <a:spcPct val="115000"/>
              </a:lnSpc>
            </a:pPr>
            <a:r>
              <a:rPr lang="es-ES" sz="1800" dirty="0" smtClean="0">
                <a:latin typeface="Rajdhani"/>
                <a:ea typeface="Rajdhani"/>
                <a:cs typeface="Rajdhani"/>
                <a:sym typeface="Rajdhani"/>
              </a:rPr>
              <a:t>Estandarizamos </a:t>
            </a:r>
            <a:r>
              <a:rPr lang="es-ES" sz="1800" dirty="0" err="1">
                <a:latin typeface="Rajdhani"/>
                <a:ea typeface="Rajdhani"/>
                <a:cs typeface="Rajdhani"/>
                <a:sym typeface="Rajdhani"/>
              </a:rPr>
              <a:t>Xtrain</a:t>
            </a:r>
            <a:r>
              <a:rPr lang="es-ES" sz="1800" dirty="0">
                <a:latin typeface="Rajdhani"/>
                <a:ea typeface="Rajdhani"/>
                <a:cs typeface="Rajdhani"/>
                <a:sym typeface="Rajdhani"/>
              </a:rPr>
              <a:t> y luego </a:t>
            </a:r>
            <a:r>
              <a:rPr lang="es-ES" sz="1800" dirty="0" err="1">
                <a:latin typeface="Rajdhani"/>
                <a:ea typeface="Rajdhani"/>
                <a:cs typeface="Rajdhani"/>
                <a:sym typeface="Rajdhani"/>
              </a:rPr>
              <a:t>Xtest</a:t>
            </a:r>
            <a:r>
              <a:rPr lang="es-ES" sz="1800" dirty="0">
                <a:latin typeface="Rajdhani"/>
                <a:ea typeface="Rajdhani"/>
                <a:cs typeface="Rajdhani"/>
                <a:sym typeface="Rajdhani"/>
              </a:rPr>
              <a:t> para que todas las variables sean comparables y  tengan la mismo incidencia (con </a:t>
            </a:r>
            <a:r>
              <a:rPr lang="es-ES" sz="1800" dirty="0" err="1">
                <a:latin typeface="Rajdhani"/>
                <a:ea typeface="Rajdhani"/>
                <a:cs typeface="Rajdhani"/>
                <a:sym typeface="Rajdhani"/>
              </a:rPr>
              <a:t>StandarScaler</a:t>
            </a:r>
            <a:r>
              <a:rPr lang="es-ES" sz="1800" dirty="0">
                <a:latin typeface="Rajdhani"/>
                <a:ea typeface="Rajdhani"/>
                <a:cs typeface="Rajdhani"/>
                <a:sym typeface="Rajdhani"/>
              </a:rPr>
              <a:t>)</a:t>
            </a:r>
            <a:endParaRPr lang="es-ES" sz="1800" dirty="0">
              <a:latin typeface="Rajdhani"/>
              <a:ea typeface="Rajdhani"/>
              <a:cs typeface="Rajdhani"/>
              <a:sym typeface="Rajdhani"/>
            </a:endParaRPr>
          </a:p>
        </p:txBody>
      </p:sp>
      <p:sp>
        <p:nvSpPr>
          <p:cNvPr id="42" name="Flecha: cheurón 41">
            <a:extLst>
              <a:ext uri="{FF2B5EF4-FFF2-40B4-BE49-F238E27FC236}">
                <a16:creationId xmlns:a16="http://schemas.microsoft.com/office/drawing/2014/main" id="{26C9EC86-52C3-48EE-B7F2-F3C299C42ABF}"/>
              </a:ext>
            </a:extLst>
          </p:cNvPr>
          <p:cNvSpPr/>
          <p:nvPr/>
        </p:nvSpPr>
        <p:spPr>
          <a:xfrm>
            <a:off x="457804" y="1468554"/>
            <a:ext cx="325441" cy="368142"/>
          </a:xfrm>
          <a:prstGeom prst="chevron">
            <a:avLst/>
          </a:prstGeom>
          <a:solidFill>
            <a:srgbClr val="CB1E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solidFill>
                <a:schemeClr val="tx1"/>
              </a:solidFill>
            </a:endParaRPr>
          </a:p>
        </p:txBody>
      </p:sp>
      <p:pic>
        <p:nvPicPr>
          <p:cNvPr id="2" name="Picture 1"/>
          <p:cNvPicPr>
            <a:picLocks noChangeAspect="1"/>
          </p:cNvPicPr>
          <p:nvPr/>
        </p:nvPicPr>
        <p:blipFill>
          <a:blip r:embed="rId3"/>
          <a:stretch>
            <a:fillRect/>
          </a:stretch>
        </p:blipFill>
        <p:spPr>
          <a:xfrm>
            <a:off x="204205" y="3382438"/>
            <a:ext cx="4505954" cy="1581371"/>
          </a:xfrm>
          <a:prstGeom prst="rect">
            <a:avLst/>
          </a:prstGeom>
        </p:spPr>
      </p:pic>
      <p:pic>
        <p:nvPicPr>
          <p:cNvPr id="3" name="Picture 2"/>
          <p:cNvPicPr>
            <a:picLocks noChangeAspect="1"/>
          </p:cNvPicPr>
          <p:nvPr/>
        </p:nvPicPr>
        <p:blipFill>
          <a:blip r:embed="rId4"/>
          <a:stretch>
            <a:fillRect/>
          </a:stretch>
        </p:blipFill>
        <p:spPr>
          <a:xfrm>
            <a:off x="5041527" y="2455523"/>
            <a:ext cx="3504596" cy="2725115"/>
          </a:xfrm>
          <a:prstGeom prst="rect">
            <a:avLst/>
          </a:prstGeom>
        </p:spPr>
      </p:pic>
    </p:spTree>
    <p:extLst>
      <p:ext uri="{BB962C8B-B14F-4D97-AF65-F5344CB8AC3E}">
        <p14:creationId xmlns:p14="http://schemas.microsoft.com/office/powerpoint/2010/main" val="14649280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01"/>
        <p:cNvGrpSpPr/>
        <p:nvPr/>
      </p:nvGrpSpPr>
      <p:grpSpPr>
        <a:xfrm>
          <a:off x="0" y="0"/>
          <a:ext cx="0" cy="0"/>
          <a:chOff x="0" y="0"/>
          <a:chExt cx="0" cy="0"/>
        </a:xfrm>
      </p:grpSpPr>
      <p:sp>
        <p:nvSpPr>
          <p:cNvPr id="702" name="Google Shape;702;p49"/>
          <p:cNvSpPr txBox="1">
            <a:spLocks noGrp="1"/>
          </p:cNvSpPr>
          <p:nvPr>
            <p:ph type="title"/>
          </p:nvPr>
        </p:nvSpPr>
        <p:spPr>
          <a:xfrm>
            <a:off x="117700" y="134914"/>
            <a:ext cx="8341550" cy="1206600"/>
          </a:xfrm>
          <a:prstGeom prst="rect">
            <a:avLst/>
          </a:prstGeom>
        </p:spPr>
        <p:txBody>
          <a:bodyPr spcFirstLastPara="1" wrap="square" lIns="91425" tIns="45700" rIns="91425" bIns="45700" anchor="ctr" anchorCtr="0">
            <a:noAutofit/>
          </a:bodyPr>
          <a:lstStyle/>
          <a:p>
            <a:pPr lvl="0"/>
            <a:r>
              <a:rPr lang="en-US" dirty="0" err="1"/>
              <a:t>Regresión</a:t>
            </a:r>
            <a:r>
              <a:rPr lang="en-US" dirty="0"/>
              <a:t> </a:t>
            </a:r>
            <a:r>
              <a:rPr lang="en-US" dirty="0" err="1"/>
              <a:t>Logística</a:t>
            </a:r>
            <a:endParaRPr lang="en-US" dirty="0"/>
          </a:p>
        </p:txBody>
      </p:sp>
      <p:sp>
        <p:nvSpPr>
          <p:cNvPr id="703" name="Google Shape;703;p49"/>
          <p:cNvSpPr txBox="1">
            <a:spLocks noGrp="1"/>
          </p:cNvSpPr>
          <p:nvPr>
            <p:ph type="subTitle" idx="1"/>
          </p:nvPr>
        </p:nvSpPr>
        <p:spPr>
          <a:xfrm>
            <a:off x="117700" y="5899537"/>
            <a:ext cx="5707200" cy="48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Flecha: cheurón 41">
            <a:extLst>
              <a:ext uri="{FF2B5EF4-FFF2-40B4-BE49-F238E27FC236}">
                <a16:creationId xmlns:a16="http://schemas.microsoft.com/office/drawing/2014/main" id="{26C9EC86-52C3-48EE-B7F2-F3C299C42ABF}"/>
              </a:ext>
            </a:extLst>
          </p:cNvPr>
          <p:cNvSpPr/>
          <p:nvPr/>
        </p:nvSpPr>
        <p:spPr>
          <a:xfrm>
            <a:off x="457804" y="1468554"/>
            <a:ext cx="325441" cy="368142"/>
          </a:xfrm>
          <a:prstGeom prst="chevron">
            <a:avLst/>
          </a:prstGeom>
          <a:solidFill>
            <a:srgbClr val="CB1E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solidFill>
                <a:schemeClr val="tx1"/>
              </a:solidFill>
            </a:endParaRPr>
          </a:p>
        </p:txBody>
      </p:sp>
      <p:sp>
        <p:nvSpPr>
          <p:cNvPr id="16" name="Google Shape;704;p49">
            <a:extLst>
              <a:ext uri="{FF2B5EF4-FFF2-40B4-BE49-F238E27FC236}">
                <a16:creationId xmlns:a16="http://schemas.microsoft.com/office/drawing/2014/main" id="{678376CF-B622-4263-8D34-8FB3BDB7C137}"/>
              </a:ext>
            </a:extLst>
          </p:cNvPr>
          <p:cNvSpPr txBox="1"/>
          <p:nvPr/>
        </p:nvSpPr>
        <p:spPr>
          <a:xfrm>
            <a:off x="923397" y="1431043"/>
            <a:ext cx="5707200" cy="1433867"/>
          </a:xfrm>
          <a:prstGeom prst="rect">
            <a:avLst/>
          </a:prstGeom>
          <a:noFill/>
          <a:ln>
            <a:noFill/>
          </a:ln>
        </p:spPr>
        <p:txBody>
          <a:bodyPr spcFirstLastPara="1" wrap="square" lIns="91425" tIns="91425" rIns="91425" bIns="91425" anchor="t" anchorCtr="0">
            <a:noAutofit/>
          </a:bodyPr>
          <a:lstStyle/>
          <a:p>
            <a:pPr>
              <a:lnSpc>
                <a:spcPct val="115000"/>
              </a:lnSpc>
            </a:pPr>
            <a:r>
              <a:rPr lang="es-AR" sz="1800" dirty="0">
                <a:latin typeface="Rajdhani"/>
                <a:ea typeface="Rajdhani"/>
                <a:cs typeface="Rajdhani"/>
                <a:sym typeface="Rajdhani"/>
              </a:rPr>
              <a:t>Dividimos el modelo en </a:t>
            </a:r>
            <a:r>
              <a:rPr lang="es-AR" sz="1800" b="1" i="1" dirty="0" err="1">
                <a:latin typeface="Rajdhani"/>
                <a:ea typeface="Rajdhani"/>
                <a:cs typeface="Rajdhani"/>
                <a:sym typeface="Rajdhani"/>
              </a:rPr>
              <a:t>Xtrain</a:t>
            </a:r>
            <a:r>
              <a:rPr lang="es-AR" sz="1800" b="1" i="1" dirty="0">
                <a:latin typeface="Rajdhani"/>
                <a:ea typeface="Rajdhani"/>
                <a:cs typeface="Rajdhani"/>
                <a:sym typeface="Rajdhani"/>
              </a:rPr>
              <a:t>, </a:t>
            </a:r>
            <a:r>
              <a:rPr lang="es-AR" sz="1800" b="1" i="1" dirty="0" err="1">
                <a:latin typeface="Rajdhani"/>
                <a:ea typeface="Rajdhani"/>
                <a:cs typeface="Rajdhani"/>
                <a:sym typeface="Rajdhani"/>
              </a:rPr>
              <a:t>Ytrain</a:t>
            </a:r>
            <a:r>
              <a:rPr lang="es-AR" sz="1800" b="1" i="1" dirty="0">
                <a:latin typeface="Rajdhani"/>
                <a:ea typeface="Rajdhani"/>
                <a:cs typeface="Rajdhani"/>
                <a:sym typeface="Rajdhani"/>
              </a:rPr>
              <a:t>, </a:t>
            </a:r>
            <a:r>
              <a:rPr lang="es-AR" sz="1800" b="1" i="1" dirty="0" err="1">
                <a:latin typeface="Rajdhani"/>
                <a:ea typeface="Rajdhani"/>
                <a:cs typeface="Rajdhani"/>
                <a:sym typeface="Rajdhani"/>
              </a:rPr>
              <a:t>Xtest</a:t>
            </a:r>
            <a:r>
              <a:rPr lang="es-AR" sz="1800" b="1" i="1" dirty="0">
                <a:latin typeface="Rajdhani"/>
                <a:ea typeface="Rajdhani"/>
                <a:cs typeface="Rajdhani"/>
                <a:sym typeface="Rajdhani"/>
              </a:rPr>
              <a:t> </a:t>
            </a:r>
            <a:r>
              <a:rPr lang="es-AR" sz="1800" dirty="0">
                <a:latin typeface="Rajdhani"/>
                <a:ea typeface="Rajdhani"/>
                <a:cs typeface="Rajdhani"/>
                <a:sym typeface="Rajdhani"/>
              </a:rPr>
              <a:t>e </a:t>
            </a:r>
            <a:r>
              <a:rPr lang="es-AR" sz="1800" b="1" i="1" dirty="0" err="1" smtClean="0">
                <a:latin typeface="Rajdhani"/>
                <a:ea typeface="Rajdhani"/>
                <a:cs typeface="Rajdhani"/>
                <a:sym typeface="Rajdhani"/>
              </a:rPr>
              <a:t>Ytest</a:t>
            </a:r>
            <a:endParaRPr lang="es-ES" sz="1800" dirty="0" smtClean="0">
              <a:latin typeface="Rajdhani"/>
              <a:ea typeface="Rajdhani"/>
              <a:cs typeface="Rajdhani"/>
              <a:sym typeface="Rajdhani"/>
            </a:endParaRPr>
          </a:p>
          <a:p>
            <a:pPr lvl="0">
              <a:lnSpc>
                <a:spcPct val="115000"/>
              </a:lnSpc>
            </a:pPr>
            <a:r>
              <a:rPr lang="es-ES" sz="1800" dirty="0" smtClean="0">
                <a:latin typeface="Rajdhani"/>
                <a:ea typeface="Rajdhani"/>
                <a:cs typeface="Rajdhani"/>
                <a:sym typeface="Rajdhani"/>
              </a:rPr>
              <a:t>Estandarizamos </a:t>
            </a:r>
            <a:r>
              <a:rPr lang="es-ES" sz="1800" dirty="0" err="1">
                <a:latin typeface="Rajdhani"/>
                <a:ea typeface="Rajdhani"/>
                <a:cs typeface="Rajdhani"/>
                <a:sym typeface="Rajdhani"/>
              </a:rPr>
              <a:t>Xtrain</a:t>
            </a:r>
            <a:r>
              <a:rPr lang="es-ES" sz="1800" dirty="0">
                <a:latin typeface="Rajdhani"/>
                <a:ea typeface="Rajdhani"/>
                <a:cs typeface="Rajdhani"/>
                <a:sym typeface="Rajdhani"/>
              </a:rPr>
              <a:t> y luego </a:t>
            </a:r>
            <a:r>
              <a:rPr lang="es-ES" sz="1800" dirty="0" err="1">
                <a:latin typeface="Rajdhani"/>
                <a:ea typeface="Rajdhani"/>
                <a:cs typeface="Rajdhani"/>
                <a:sym typeface="Rajdhani"/>
              </a:rPr>
              <a:t>Xtest</a:t>
            </a:r>
            <a:r>
              <a:rPr lang="es-ES" sz="1800" dirty="0">
                <a:latin typeface="Rajdhani"/>
                <a:ea typeface="Rajdhani"/>
                <a:cs typeface="Rajdhani"/>
                <a:sym typeface="Rajdhani"/>
              </a:rPr>
              <a:t> para que todas las variables sean comparables y  tengan la mismo incidencia (con </a:t>
            </a:r>
            <a:r>
              <a:rPr lang="es-ES" sz="1800" dirty="0" err="1">
                <a:latin typeface="Rajdhani"/>
                <a:ea typeface="Rajdhani"/>
                <a:cs typeface="Rajdhani"/>
                <a:sym typeface="Rajdhani"/>
              </a:rPr>
              <a:t>StandarScaler</a:t>
            </a:r>
            <a:r>
              <a:rPr lang="es-ES" sz="1800" dirty="0">
                <a:latin typeface="Rajdhani"/>
                <a:ea typeface="Rajdhani"/>
                <a:cs typeface="Rajdhani"/>
                <a:sym typeface="Rajdhani"/>
              </a:rPr>
              <a:t>)</a:t>
            </a:r>
            <a:endParaRPr lang="es-ES" sz="1800" dirty="0">
              <a:latin typeface="Rajdhani"/>
              <a:ea typeface="Rajdhani"/>
              <a:cs typeface="Rajdhani"/>
              <a:sym typeface="Rajdhani"/>
            </a:endParaRPr>
          </a:p>
        </p:txBody>
      </p:sp>
      <p:pic>
        <p:nvPicPr>
          <p:cNvPr id="2" name="Picture 1"/>
          <p:cNvPicPr>
            <a:picLocks noChangeAspect="1"/>
          </p:cNvPicPr>
          <p:nvPr/>
        </p:nvPicPr>
        <p:blipFill>
          <a:blip r:embed="rId3"/>
          <a:stretch>
            <a:fillRect/>
          </a:stretch>
        </p:blipFill>
        <p:spPr>
          <a:xfrm>
            <a:off x="5015391" y="2445272"/>
            <a:ext cx="3510716" cy="2845690"/>
          </a:xfrm>
          <a:prstGeom prst="rect">
            <a:avLst/>
          </a:prstGeom>
        </p:spPr>
      </p:pic>
      <p:pic>
        <p:nvPicPr>
          <p:cNvPr id="3" name="Picture 2"/>
          <p:cNvPicPr>
            <a:picLocks noChangeAspect="1"/>
          </p:cNvPicPr>
          <p:nvPr/>
        </p:nvPicPr>
        <p:blipFill>
          <a:blip r:embed="rId4"/>
          <a:stretch>
            <a:fillRect/>
          </a:stretch>
        </p:blipFill>
        <p:spPr>
          <a:xfrm>
            <a:off x="117700" y="3276854"/>
            <a:ext cx="4763165" cy="1619476"/>
          </a:xfrm>
          <a:prstGeom prst="rect">
            <a:avLst/>
          </a:prstGeom>
        </p:spPr>
      </p:pic>
    </p:spTree>
    <p:extLst>
      <p:ext uri="{BB962C8B-B14F-4D97-AF65-F5344CB8AC3E}">
        <p14:creationId xmlns:p14="http://schemas.microsoft.com/office/powerpoint/2010/main" val="12849784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01"/>
        <p:cNvGrpSpPr/>
        <p:nvPr/>
      </p:nvGrpSpPr>
      <p:grpSpPr>
        <a:xfrm>
          <a:off x="0" y="0"/>
          <a:ext cx="0" cy="0"/>
          <a:chOff x="0" y="0"/>
          <a:chExt cx="0" cy="0"/>
        </a:xfrm>
      </p:grpSpPr>
      <p:sp>
        <p:nvSpPr>
          <p:cNvPr id="702" name="Google Shape;702;p49"/>
          <p:cNvSpPr txBox="1">
            <a:spLocks noGrp="1"/>
          </p:cNvSpPr>
          <p:nvPr>
            <p:ph type="title"/>
          </p:nvPr>
        </p:nvSpPr>
        <p:spPr>
          <a:xfrm>
            <a:off x="117700" y="134914"/>
            <a:ext cx="8341550" cy="1206600"/>
          </a:xfrm>
          <a:prstGeom prst="rect">
            <a:avLst/>
          </a:prstGeom>
        </p:spPr>
        <p:txBody>
          <a:bodyPr spcFirstLastPara="1" wrap="square" lIns="91425" tIns="45700" rIns="91425" bIns="45700" anchor="ctr" anchorCtr="0">
            <a:noAutofit/>
          </a:bodyPr>
          <a:lstStyle/>
          <a:p>
            <a:pPr lvl="0"/>
            <a:r>
              <a:rPr lang="en-US" dirty="0" err="1"/>
              <a:t>Regresión</a:t>
            </a:r>
            <a:r>
              <a:rPr lang="en-US" dirty="0"/>
              <a:t> </a:t>
            </a:r>
            <a:r>
              <a:rPr lang="en-US" dirty="0" err="1"/>
              <a:t>Logística</a:t>
            </a:r>
            <a:endParaRPr lang="en-US" dirty="0"/>
          </a:p>
        </p:txBody>
      </p:sp>
      <p:sp>
        <p:nvSpPr>
          <p:cNvPr id="703" name="Google Shape;703;p49"/>
          <p:cNvSpPr txBox="1">
            <a:spLocks noGrp="1"/>
          </p:cNvSpPr>
          <p:nvPr>
            <p:ph type="subTitle" idx="1"/>
          </p:nvPr>
        </p:nvSpPr>
        <p:spPr>
          <a:xfrm>
            <a:off x="117700" y="5899537"/>
            <a:ext cx="5707200" cy="48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Flecha: cheurón 41">
            <a:extLst>
              <a:ext uri="{FF2B5EF4-FFF2-40B4-BE49-F238E27FC236}">
                <a16:creationId xmlns:a16="http://schemas.microsoft.com/office/drawing/2014/main" id="{26C9EC86-52C3-48EE-B7F2-F3C299C42ABF}"/>
              </a:ext>
            </a:extLst>
          </p:cNvPr>
          <p:cNvSpPr/>
          <p:nvPr/>
        </p:nvSpPr>
        <p:spPr>
          <a:xfrm>
            <a:off x="457804" y="1468554"/>
            <a:ext cx="325441" cy="368142"/>
          </a:xfrm>
          <a:prstGeom prst="chevron">
            <a:avLst/>
          </a:prstGeom>
          <a:solidFill>
            <a:srgbClr val="CB1E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solidFill>
                <a:schemeClr val="tx1"/>
              </a:solidFill>
            </a:endParaRPr>
          </a:p>
        </p:txBody>
      </p:sp>
      <p:sp>
        <p:nvSpPr>
          <p:cNvPr id="16" name="Google Shape;704;p49">
            <a:extLst>
              <a:ext uri="{FF2B5EF4-FFF2-40B4-BE49-F238E27FC236}">
                <a16:creationId xmlns:a16="http://schemas.microsoft.com/office/drawing/2014/main" id="{678376CF-B622-4263-8D34-8FB3BDB7C137}"/>
              </a:ext>
            </a:extLst>
          </p:cNvPr>
          <p:cNvSpPr txBox="1"/>
          <p:nvPr/>
        </p:nvSpPr>
        <p:spPr>
          <a:xfrm>
            <a:off x="923397" y="1431043"/>
            <a:ext cx="5707200" cy="1433867"/>
          </a:xfrm>
          <a:prstGeom prst="rect">
            <a:avLst/>
          </a:prstGeom>
          <a:noFill/>
          <a:ln>
            <a:noFill/>
          </a:ln>
        </p:spPr>
        <p:txBody>
          <a:bodyPr spcFirstLastPara="1" wrap="square" lIns="91425" tIns="91425" rIns="91425" bIns="91425" anchor="t" anchorCtr="0">
            <a:noAutofit/>
          </a:bodyPr>
          <a:lstStyle/>
          <a:p>
            <a:pPr>
              <a:lnSpc>
                <a:spcPct val="115000"/>
              </a:lnSpc>
            </a:pPr>
            <a:r>
              <a:rPr lang="es-AR" sz="1800" dirty="0">
                <a:latin typeface="Rajdhani"/>
                <a:ea typeface="Rajdhani"/>
                <a:cs typeface="Rajdhani"/>
                <a:sym typeface="Rajdhani"/>
              </a:rPr>
              <a:t>Dividimos el modelo en </a:t>
            </a:r>
            <a:r>
              <a:rPr lang="es-AR" sz="1800" b="1" i="1" dirty="0" err="1">
                <a:latin typeface="Rajdhani"/>
                <a:ea typeface="Rajdhani"/>
                <a:cs typeface="Rajdhani"/>
                <a:sym typeface="Rajdhani"/>
              </a:rPr>
              <a:t>Xtrain</a:t>
            </a:r>
            <a:r>
              <a:rPr lang="es-AR" sz="1800" b="1" i="1" dirty="0">
                <a:latin typeface="Rajdhani"/>
                <a:ea typeface="Rajdhani"/>
                <a:cs typeface="Rajdhani"/>
                <a:sym typeface="Rajdhani"/>
              </a:rPr>
              <a:t>, </a:t>
            </a:r>
            <a:r>
              <a:rPr lang="es-AR" sz="1800" b="1" i="1" dirty="0" err="1">
                <a:latin typeface="Rajdhani"/>
                <a:ea typeface="Rajdhani"/>
                <a:cs typeface="Rajdhani"/>
                <a:sym typeface="Rajdhani"/>
              </a:rPr>
              <a:t>Ytrain</a:t>
            </a:r>
            <a:r>
              <a:rPr lang="es-AR" sz="1800" b="1" i="1" dirty="0">
                <a:latin typeface="Rajdhani"/>
                <a:ea typeface="Rajdhani"/>
                <a:cs typeface="Rajdhani"/>
                <a:sym typeface="Rajdhani"/>
              </a:rPr>
              <a:t>, </a:t>
            </a:r>
            <a:r>
              <a:rPr lang="es-AR" sz="1800" b="1" i="1" dirty="0" err="1">
                <a:latin typeface="Rajdhani"/>
                <a:ea typeface="Rajdhani"/>
                <a:cs typeface="Rajdhani"/>
                <a:sym typeface="Rajdhani"/>
              </a:rPr>
              <a:t>Xtest</a:t>
            </a:r>
            <a:r>
              <a:rPr lang="es-AR" sz="1800" b="1" i="1" dirty="0">
                <a:latin typeface="Rajdhani"/>
                <a:ea typeface="Rajdhani"/>
                <a:cs typeface="Rajdhani"/>
                <a:sym typeface="Rajdhani"/>
              </a:rPr>
              <a:t> </a:t>
            </a:r>
            <a:r>
              <a:rPr lang="es-AR" sz="1800" dirty="0">
                <a:latin typeface="Rajdhani"/>
                <a:ea typeface="Rajdhani"/>
                <a:cs typeface="Rajdhani"/>
                <a:sym typeface="Rajdhani"/>
              </a:rPr>
              <a:t>e </a:t>
            </a:r>
            <a:r>
              <a:rPr lang="es-AR" sz="1800" b="1" i="1" dirty="0" err="1" smtClean="0">
                <a:latin typeface="Rajdhani"/>
                <a:ea typeface="Rajdhani"/>
                <a:cs typeface="Rajdhani"/>
                <a:sym typeface="Rajdhani"/>
              </a:rPr>
              <a:t>Ytest</a:t>
            </a:r>
            <a:endParaRPr lang="es-ES" sz="1800" dirty="0" smtClean="0">
              <a:latin typeface="Rajdhani"/>
              <a:ea typeface="Rajdhani"/>
              <a:cs typeface="Rajdhani"/>
              <a:sym typeface="Rajdhani"/>
            </a:endParaRPr>
          </a:p>
          <a:p>
            <a:pPr lvl="0">
              <a:lnSpc>
                <a:spcPct val="115000"/>
              </a:lnSpc>
            </a:pPr>
            <a:r>
              <a:rPr lang="es-ES" sz="1800" dirty="0" smtClean="0">
                <a:latin typeface="Rajdhani"/>
                <a:ea typeface="Rajdhani"/>
                <a:cs typeface="Rajdhani"/>
                <a:sym typeface="Rajdhani"/>
              </a:rPr>
              <a:t>Estandarizamos </a:t>
            </a:r>
            <a:r>
              <a:rPr lang="es-ES" sz="1800" dirty="0" err="1">
                <a:latin typeface="Rajdhani"/>
                <a:ea typeface="Rajdhani"/>
                <a:cs typeface="Rajdhani"/>
                <a:sym typeface="Rajdhani"/>
              </a:rPr>
              <a:t>Xtrain</a:t>
            </a:r>
            <a:r>
              <a:rPr lang="es-ES" sz="1800" dirty="0">
                <a:latin typeface="Rajdhani"/>
                <a:ea typeface="Rajdhani"/>
                <a:cs typeface="Rajdhani"/>
                <a:sym typeface="Rajdhani"/>
              </a:rPr>
              <a:t> y luego </a:t>
            </a:r>
            <a:r>
              <a:rPr lang="es-ES" sz="1800" dirty="0" err="1">
                <a:latin typeface="Rajdhani"/>
                <a:ea typeface="Rajdhani"/>
                <a:cs typeface="Rajdhani"/>
                <a:sym typeface="Rajdhani"/>
              </a:rPr>
              <a:t>Xtest</a:t>
            </a:r>
            <a:r>
              <a:rPr lang="es-ES" sz="1800" dirty="0">
                <a:latin typeface="Rajdhani"/>
                <a:ea typeface="Rajdhani"/>
                <a:cs typeface="Rajdhani"/>
                <a:sym typeface="Rajdhani"/>
              </a:rPr>
              <a:t> para que todas las variables sean comparables y  tengan la mismo incidencia (con </a:t>
            </a:r>
            <a:r>
              <a:rPr lang="es-ES" sz="1800" dirty="0" err="1">
                <a:latin typeface="Rajdhani"/>
                <a:ea typeface="Rajdhani"/>
                <a:cs typeface="Rajdhani"/>
                <a:sym typeface="Rajdhani"/>
              </a:rPr>
              <a:t>StandarScaler</a:t>
            </a:r>
            <a:r>
              <a:rPr lang="es-ES" sz="1800" dirty="0">
                <a:latin typeface="Rajdhani"/>
                <a:ea typeface="Rajdhani"/>
                <a:cs typeface="Rajdhani"/>
                <a:sym typeface="Rajdhani"/>
              </a:rPr>
              <a:t>)</a:t>
            </a:r>
            <a:endParaRPr lang="es-ES" sz="1800" dirty="0">
              <a:latin typeface="Rajdhani"/>
              <a:ea typeface="Rajdhani"/>
              <a:cs typeface="Rajdhani"/>
              <a:sym typeface="Rajdhani"/>
            </a:endParaRPr>
          </a:p>
        </p:txBody>
      </p:sp>
      <p:pic>
        <p:nvPicPr>
          <p:cNvPr id="4" name="Picture 3"/>
          <p:cNvPicPr>
            <a:picLocks noChangeAspect="1"/>
          </p:cNvPicPr>
          <p:nvPr/>
        </p:nvPicPr>
        <p:blipFill>
          <a:blip r:embed="rId3"/>
          <a:stretch>
            <a:fillRect/>
          </a:stretch>
        </p:blipFill>
        <p:spPr>
          <a:xfrm>
            <a:off x="4593982" y="2826805"/>
            <a:ext cx="4353533" cy="2257740"/>
          </a:xfrm>
          <a:prstGeom prst="rect">
            <a:avLst/>
          </a:prstGeom>
        </p:spPr>
      </p:pic>
      <p:pic>
        <p:nvPicPr>
          <p:cNvPr id="5" name="Picture 4"/>
          <p:cNvPicPr>
            <a:picLocks noChangeAspect="1"/>
          </p:cNvPicPr>
          <p:nvPr/>
        </p:nvPicPr>
        <p:blipFill>
          <a:blip r:embed="rId4"/>
          <a:stretch>
            <a:fillRect/>
          </a:stretch>
        </p:blipFill>
        <p:spPr>
          <a:xfrm>
            <a:off x="117700" y="2864910"/>
            <a:ext cx="4344006" cy="2219635"/>
          </a:xfrm>
          <a:prstGeom prst="rect">
            <a:avLst/>
          </a:prstGeom>
        </p:spPr>
      </p:pic>
    </p:spTree>
    <p:extLst>
      <p:ext uri="{BB962C8B-B14F-4D97-AF65-F5344CB8AC3E}">
        <p14:creationId xmlns:p14="http://schemas.microsoft.com/office/powerpoint/2010/main" val="7162018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01"/>
        <p:cNvGrpSpPr/>
        <p:nvPr/>
      </p:nvGrpSpPr>
      <p:grpSpPr>
        <a:xfrm>
          <a:off x="0" y="0"/>
          <a:ext cx="0" cy="0"/>
          <a:chOff x="0" y="0"/>
          <a:chExt cx="0" cy="0"/>
        </a:xfrm>
      </p:grpSpPr>
      <p:sp>
        <p:nvSpPr>
          <p:cNvPr id="702" name="Google Shape;702;p49"/>
          <p:cNvSpPr txBox="1">
            <a:spLocks noGrp="1"/>
          </p:cNvSpPr>
          <p:nvPr>
            <p:ph type="title"/>
          </p:nvPr>
        </p:nvSpPr>
        <p:spPr>
          <a:xfrm>
            <a:off x="117700" y="134914"/>
            <a:ext cx="8341550" cy="1206600"/>
          </a:xfrm>
          <a:prstGeom prst="rect">
            <a:avLst/>
          </a:prstGeom>
        </p:spPr>
        <p:txBody>
          <a:bodyPr spcFirstLastPara="1" wrap="square" lIns="91425" tIns="45700" rIns="91425" bIns="45700" anchor="ctr" anchorCtr="0">
            <a:noAutofit/>
          </a:bodyPr>
          <a:lstStyle/>
          <a:p>
            <a:pPr lvl="0"/>
            <a:r>
              <a:rPr lang="en-US" dirty="0" err="1"/>
              <a:t>Regresión</a:t>
            </a:r>
            <a:r>
              <a:rPr lang="en-US" dirty="0"/>
              <a:t> </a:t>
            </a:r>
            <a:r>
              <a:rPr lang="en-US" dirty="0" err="1"/>
              <a:t>Logística</a:t>
            </a:r>
            <a:endParaRPr lang="en-US" dirty="0"/>
          </a:p>
        </p:txBody>
      </p:sp>
      <p:sp>
        <p:nvSpPr>
          <p:cNvPr id="703" name="Google Shape;703;p49"/>
          <p:cNvSpPr txBox="1">
            <a:spLocks noGrp="1"/>
          </p:cNvSpPr>
          <p:nvPr>
            <p:ph type="subTitle" idx="1"/>
          </p:nvPr>
        </p:nvSpPr>
        <p:spPr>
          <a:xfrm>
            <a:off x="117700" y="5899537"/>
            <a:ext cx="5707200" cy="48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Flecha: cheurón 41">
            <a:extLst>
              <a:ext uri="{FF2B5EF4-FFF2-40B4-BE49-F238E27FC236}">
                <a16:creationId xmlns:a16="http://schemas.microsoft.com/office/drawing/2014/main" id="{26C9EC86-52C3-48EE-B7F2-F3C299C42ABF}"/>
              </a:ext>
            </a:extLst>
          </p:cNvPr>
          <p:cNvSpPr/>
          <p:nvPr/>
        </p:nvSpPr>
        <p:spPr>
          <a:xfrm>
            <a:off x="457804" y="1468554"/>
            <a:ext cx="325441" cy="368142"/>
          </a:xfrm>
          <a:prstGeom prst="chevron">
            <a:avLst/>
          </a:prstGeom>
          <a:solidFill>
            <a:srgbClr val="CB1E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solidFill>
                <a:schemeClr val="tx1"/>
              </a:solidFill>
            </a:endParaRPr>
          </a:p>
        </p:txBody>
      </p:sp>
      <p:sp>
        <p:nvSpPr>
          <p:cNvPr id="16" name="Google Shape;704;p49">
            <a:extLst>
              <a:ext uri="{FF2B5EF4-FFF2-40B4-BE49-F238E27FC236}">
                <a16:creationId xmlns:a16="http://schemas.microsoft.com/office/drawing/2014/main" id="{678376CF-B622-4263-8D34-8FB3BDB7C137}"/>
              </a:ext>
            </a:extLst>
          </p:cNvPr>
          <p:cNvSpPr txBox="1"/>
          <p:nvPr/>
        </p:nvSpPr>
        <p:spPr>
          <a:xfrm>
            <a:off x="923397" y="1431043"/>
            <a:ext cx="5707200" cy="1433867"/>
          </a:xfrm>
          <a:prstGeom prst="rect">
            <a:avLst/>
          </a:prstGeom>
          <a:noFill/>
          <a:ln>
            <a:noFill/>
          </a:ln>
        </p:spPr>
        <p:txBody>
          <a:bodyPr spcFirstLastPara="1" wrap="square" lIns="91425" tIns="91425" rIns="91425" bIns="91425" anchor="t" anchorCtr="0">
            <a:noAutofit/>
          </a:bodyPr>
          <a:lstStyle/>
          <a:p>
            <a:pPr>
              <a:lnSpc>
                <a:spcPct val="115000"/>
              </a:lnSpc>
            </a:pPr>
            <a:r>
              <a:rPr lang="es-AR" sz="1800" dirty="0">
                <a:latin typeface="Rajdhani"/>
                <a:ea typeface="Rajdhani"/>
                <a:cs typeface="Rajdhani"/>
                <a:sym typeface="Rajdhani"/>
              </a:rPr>
              <a:t>Dividimos el modelo en </a:t>
            </a:r>
            <a:r>
              <a:rPr lang="es-AR" sz="1800" b="1" i="1" dirty="0" err="1">
                <a:latin typeface="Rajdhani"/>
                <a:ea typeface="Rajdhani"/>
                <a:cs typeface="Rajdhani"/>
                <a:sym typeface="Rajdhani"/>
              </a:rPr>
              <a:t>Xtrain</a:t>
            </a:r>
            <a:r>
              <a:rPr lang="es-AR" sz="1800" b="1" i="1" dirty="0">
                <a:latin typeface="Rajdhani"/>
                <a:ea typeface="Rajdhani"/>
                <a:cs typeface="Rajdhani"/>
                <a:sym typeface="Rajdhani"/>
              </a:rPr>
              <a:t>, </a:t>
            </a:r>
            <a:r>
              <a:rPr lang="es-AR" sz="1800" b="1" i="1" dirty="0" err="1">
                <a:latin typeface="Rajdhani"/>
                <a:ea typeface="Rajdhani"/>
                <a:cs typeface="Rajdhani"/>
                <a:sym typeface="Rajdhani"/>
              </a:rPr>
              <a:t>Ytrain</a:t>
            </a:r>
            <a:r>
              <a:rPr lang="es-AR" sz="1800" b="1" i="1" dirty="0">
                <a:latin typeface="Rajdhani"/>
                <a:ea typeface="Rajdhani"/>
                <a:cs typeface="Rajdhani"/>
                <a:sym typeface="Rajdhani"/>
              </a:rPr>
              <a:t>, </a:t>
            </a:r>
            <a:r>
              <a:rPr lang="es-AR" sz="1800" b="1" i="1" dirty="0" err="1">
                <a:latin typeface="Rajdhani"/>
                <a:ea typeface="Rajdhani"/>
                <a:cs typeface="Rajdhani"/>
                <a:sym typeface="Rajdhani"/>
              </a:rPr>
              <a:t>Xtest</a:t>
            </a:r>
            <a:r>
              <a:rPr lang="es-AR" sz="1800" b="1" i="1" dirty="0">
                <a:latin typeface="Rajdhani"/>
                <a:ea typeface="Rajdhani"/>
                <a:cs typeface="Rajdhani"/>
                <a:sym typeface="Rajdhani"/>
              </a:rPr>
              <a:t> </a:t>
            </a:r>
            <a:r>
              <a:rPr lang="es-AR" sz="1800" dirty="0">
                <a:latin typeface="Rajdhani"/>
                <a:ea typeface="Rajdhani"/>
                <a:cs typeface="Rajdhani"/>
                <a:sym typeface="Rajdhani"/>
              </a:rPr>
              <a:t>e </a:t>
            </a:r>
            <a:r>
              <a:rPr lang="es-AR" sz="1800" b="1" i="1" dirty="0" err="1" smtClean="0">
                <a:latin typeface="Rajdhani"/>
                <a:ea typeface="Rajdhani"/>
                <a:cs typeface="Rajdhani"/>
                <a:sym typeface="Rajdhani"/>
              </a:rPr>
              <a:t>Ytest</a:t>
            </a:r>
            <a:endParaRPr lang="es-ES" sz="1800" dirty="0" smtClean="0">
              <a:latin typeface="Rajdhani"/>
              <a:ea typeface="Rajdhani"/>
              <a:cs typeface="Rajdhani"/>
              <a:sym typeface="Rajdhani"/>
            </a:endParaRPr>
          </a:p>
          <a:p>
            <a:pPr lvl="0">
              <a:lnSpc>
                <a:spcPct val="115000"/>
              </a:lnSpc>
            </a:pPr>
            <a:r>
              <a:rPr lang="es-ES" sz="1800" dirty="0" smtClean="0">
                <a:latin typeface="Rajdhani"/>
                <a:ea typeface="Rajdhani"/>
                <a:cs typeface="Rajdhani"/>
                <a:sym typeface="Rajdhani"/>
              </a:rPr>
              <a:t>Estandarizamos </a:t>
            </a:r>
            <a:r>
              <a:rPr lang="es-ES" sz="1800" dirty="0" err="1">
                <a:latin typeface="Rajdhani"/>
                <a:ea typeface="Rajdhani"/>
                <a:cs typeface="Rajdhani"/>
                <a:sym typeface="Rajdhani"/>
              </a:rPr>
              <a:t>Xtrain</a:t>
            </a:r>
            <a:r>
              <a:rPr lang="es-ES" sz="1800" dirty="0">
                <a:latin typeface="Rajdhani"/>
                <a:ea typeface="Rajdhani"/>
                <a:cs typeface="Rajdhani"/>
                <a:sym typeface="Rajdhani"/>
              </a:rPr>
              <a:t> y luego </a:t>
            </a:r>
            <a:r>
              <a:rPr lang="es-ES" sz="1800" dirty="0" err="1">
                <a:latin typeface="Rajdhani"/>
                <a:ea typeface="Rajdhani"/>
                <a:cs typeface="Rajdhani"/>
                <a:sym typeface="Rajdhani"/>
              </a:rPr>
              <a:t>Xtest</a:t>
            </a:r>
            <a:r>
              <a:rPr lang="es-ES" sz="1800" dirty="0">
                <a:latin typeface="Rajdhani"/>
                <a:ea typeface="Rajdhani"/>
                <a:cs typeface="Rajdhani"/>
                <a:sym typeface="Rajdhani"/>
              </a:rPr>
              <a:t> para que todas las variables sean comparables y  tengan la mismo incidencia (con </a:t>
            </a:r>
            <a:r>
              <a:rPr lang="es-ES" sz="1800" dirty="0" err="1">
                <a:latin typeface="Rajdhani"/>
                <a:ea typeface="Rajdhani"/>
                <a:cs typeface="Rajdhani"/>
                <a:sym typeface="Rajdhani"/>
              </a:rPr>
              <a:t>StandarScaler</a:t>
            </a:r>
            <a:r>
              <a:rPr lang="es-ES" sz="1800" dirty="0">
                <a:latin typeface="Rajdhani"/>
                <a:ea typeface="Rajdhani"/>
                <a:cs typeface="Rajdhani"/>
                <a:sym typeface="Rajdhani"/>
              </a:rPr>
              <a:t>)</a:t>
            </a:r>
            <a:endParaRPr lang="es-ES" sz="1800" dirty="0">
              <a:latin typeface="Rajdhani"/>
              <a:ea typeface="Rajdhani"/>
              <a:cs typeface="Rajdhani"/>
              <a:sym typeface="Rajdhani"/>
            </a:endParaRPr>
          </a:p>
        </p:txBody>
      </p:sp>
      <p:pic>
        <p:nvPicPr>
          <p:cNvPr id="2" name="Picture 1"/>
          <p:cNvPicPr>
            <a:picLocks noChangeAspect="1"/>
          </p:cNvPicPr>
          <p:nvPr/>
        </p:nvPicPr>
        <p:blipFill>
          <a:blip r:embed="rId3"/>
          <a:stretch>
            <a:fillRect/>
          </a:stretch>
        </p:blipFill>
        <p:spPr>
          <a:xfrm>
            <a:off x="1745331" y="2864910"/>
            <a:ext cx="4549961" cy="2338856"/>
          </a:xfrm>
          <a:prstGeom prst="rect">
            <a:avLst/>
          </a:prstGeom>
        </p:spPr>
      </p:pic>
    </p:spTree>
    <p:extLst>
      <p:ext uri="{BB962C8B-B14F-4D97-AF65-F5344CB8AC3E}">
        <p14:creationId xmlns:p14="http://schemas.microsoft.com/office/powerpoint/2010/main" val="1974250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01"/>
        <p:cNvGrpSpPr/>
        <p:nvPr/>
      </p:nvGrpSpPr>
      <p:grpSpPr>
        <a:xfrm>
          <a:off x="0" y="0"/>
          <a:ext cx="0" cy="0"/>
          <a:chOff x="0" y="0"/>
          <a:chExt cx="0" cy="0"/>
        </a:xfrm>
      </p:grpSpPr>
      <p:sp>
        <p:nvSpPr>
          <p:cNvPr id="702" name="Google Shape;702;p49"/>
          <p:cNvSpPr txBox="1">
            <a:spLocks noGrp="1"/>
          </p:cNvSpPr>
          <p:nvPr>
            <p:ph type="title"/>
          </p:nvPr>
        </p:nvSpPr>
        <p:spPr>
          <a:xfrm>
            <a:off x="117700" y="134914"/>
            <a:ext cx="8341550" cy="1206600"/>
          </a:xfrm>
          <a:prstGeom prst="rect">
            <a:avLst/>
          </a:prstGeom>
        </p:spPr>
        <p:txBody>
          <a:bodyPr spcFirstLastPara="1" wrap="square" lIns="91425" tIns="45700" rIns="91425" bIns="45700" anchor="ctr" anchorCtr="0">
            <a:noAutofit/>
          </a:bodyPr>
          <a:lstStyle/>
          <a:p>
            <a:pPr lvl="0"/>
            <a:r>
              <a:rPr lang="en-US" dirty="0"/>
              <a:t>K-Nearest </a:t>
            </a:r>
            <a:r>
              <a:rPr lang="en-US" dirty="0" smtClean="0"/>
              <a:t>Neighbors</a:t>
            </a:r>
            <a:endParaRPr lang="en-US" dirty="0"/>
          </a:p>
        </p:txBody>
      </p:sp>
      <p:sp>
        <p:nvSpPr>
          <p:cNvPr id="703" name="Google Shape;703;p49"/>
          <p:cNvSpPr txBox="1">
            <a:spLocks noGrp="1"/>
          </p:cNvSpPr>
          <p:nvPr>
            <p:ph type="subTitle" idx="1"/>
          </p:nvPr>
        </p:nvSpPr>
        <p:spPr>
          <a:xfrm>
            <a:off x="117700" y="5899537"/>
            <a:ext cx="5707200" cy="48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Flecha: cheurón 41">
            <a:extLst>
              <a:ext uri="{FF2B5EF4-FFF2-40B4-BE49-F238E27FC236}">
                <a16:creationId xmlns:a16="http://schemas.microsoft.com/office/drawing/2014/main" id="{26C9EC86-52C3-48EE-B7F2-F3C299C42ABF}"/>
              </a:ext>
            </a:extLst>
          </p:cNvPr>
          <p:cNvSpPr/>
          <p:nvPr/>
        </p:nvSpPr>
        <p:spPr>
          <a:xfrm>
            <a:off x="457804" y="1468554"/>
            <a:ext cx="325441" cy="368142"/>
          </a:xfrm>
          <a:prstGeom prst="chevron">
            <a:avLst/>
          </a:prstGeom>
          <a:solidFill>
            <a:srgbClr val="CB1E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solidFill>
                <a:schemeClr val="tx1"/>
              </a:solidFill>
            </a:endParaRPr>
          </a:p>
        </p:txBody>
      </p:sp>
      <p:sp>
        <p:nvSpPr>
          <p:cNvPr id="16" name="Google Shape;704;p49">
            <a:extLst>
              <a:ext uri="{FF2B5EF4-FFF2-40B4-BE49-F238E27FC236}">
                <a16:creationId xmlns:a16="http://schemas.microsoft.com/office/drawing/2014/main" id="{678376CF-B622-4263-8D34-8FB3BDB7C137}"/>
              </a:ext>
            </a:extLst>
          </p:cNvPr>
          <p:cNvSpPr txBox="1"/>
          <p:nvPr/>
        </p:nvSpPr>
        <p:spPr>
          <a:xfrm>
            <a:off x="923397" y="1431043"/>
            <a:ext cx="5707200" cy="2390680"/>
          </a:xfrm>
          <a:prstGeom prst="rect">
            <a:avLst/>
          </a:prstGeom>
          <a:noFill/>
          <a:ln>
            <a:noFill/>
          </a:ln>
        </p:spPr>
        <p:txBody>
          <a:bodyPr spcFirstLastPara="1" wrap="square" lIns="91425" tIns="91425" rIns="91425" bIns="91425" anchor="t" anchorCtr="0">
            <a:noAutofit/>
          </a:bodyPr>
          <a:lstStyle/>
          <a:p>
            <a:pPr>
              <a:lnSpc>
                <a:spcPct val="115000"/>
              </a:lnSpc>
            </a:pPr>
            <a:r>
              <a:rPr lang="es-AR" sz="1800" dirty="0">
                <a:latin typeface="Rajdhani"/>
                <a:ea typeface="Rajdhani"/>
                <a:cs typeface="Rajdhani"/>
                <a:sym typeface="Rajdhani"/>
              </a:rPr>
              <a:t>Dividimos el modelo en </a:t>
            </a:r>
            <a:r>
              <a:rPr lang="es-AR" sz="1800" b="1" i="1" dirty="0" err="1">
                <a:latin typeface="Rajdhani"/>
                <a:ea typeface="Rajdhani"/>
                <a:cs typeface="Rajdhani"/>
                <a:sym typeface="Rajdhani"/>
              </a:rPr>
              <a:t>Xtrain</a:t>
            </a:r>
            <a:r>
              <a:rPr lang="es-AR" sz="1800" b="1" i="1" dirty="0">
                <a:latin typeface="Rajdhani"/>
                <a:ea typeface="Rajdhani"/>
                <a:cs typeface="Rajdhani"/>
                <a:sym typeface="Rajdhani"/>
              </a:rPr>
              <a:t>, </a:t>
            </a:r>
            <a:r>
              <a:rPr lang="es-AR" sz="1800" b="1" i="1" dirty="0" err="1">
                <a:latin typeface="Rajdhani"/>
                <a:ea typeface="Rajdhani"/>
                <a:cs typeface="Rajdhani"/>
                <a:sym typeface="Rajdhani"/>
              </a:rPr>
              <a:t>Ytrain</a:t>
            </a:r>
            <a:r>
              <a:rPr lang="es-AR" sz="1800" b="1" i="1" dirty="0">
                <a:latin typeface="Rajdhani"/>
                <a:ea typeface="Rajdhani"/>
                <a:cs typeface="Rajdhani"/>
                <a:sym typeface="Rajdhani"/>
              </a:rPr>
              <a:t>, </a:t>
            </a:r>
            <a:r>
              <a:rPr lang="es-AR" sz="1800" b="1" i="1" dirty="0" err="1">
                <a:latin typeface="Rajdhani"/>
                <a:ea typeface="Rajdhani"/>
                <a:cs typeface="Rajdhani"/>
                <a:sym typeface="Rajdhani"/>
              </a:rPr>
              <a:t>Xtest</a:t>
            </a:r>
            <a:r>
              <a:rPr lang="es-AR" sz="1800" b="1" i="1" dirty="0">
                <a:latin typeface="Rajdhani"/>
                <a:ea typeface="Rajdhani"/>
                <a:cs typeface="Rajdhani"/>
                <a:sym typeface="Rajdhani"/>
              </a:rPr>
              <a:t> </a:t>
            </a:r>
            <a:r>
              <a:rPr lang="es-AR" sz="1800" dirty="0">
                <a:latin typeface="Rajdhani"/>
                <a:ea typeface="Rajdhani"/>
                <a:cs typeface="Rajdhani"/>
                <a:sym typeface="Rajdhani"/>
              </a:rPr>
              <a:t>e </a:t>
            </a:r>
            <a:r>
              <a:rPr lang="es-AR" sz="1800" b="1" i="1" dirty="0" err="1" smtClean="0">
                <a:latin typeface="Rajdhani"/>
                <a:ea typeface="Rajdhani"/>
                <a:cs typeface="Rajdhani"/>
                <a:sym typeface="Rajdhani"/>
              </a:rPr>
              <a:t>Ytest</a:t>
            </a:r>
            <a:endParaRPr lang="es-ES" sz="1800" dirty="0" smtClean="0">
              <a:latin typeface="Rajdhani"/>
              <a:ea typeface="Rajdhani"/>
              <a:cs typeface="Rajdhani"/>
              <a:sym typeface="Rajdhani"/>
            </a:endParaRPr>
          </a:p>
          <a:p>
            <a:pPr lvl="0">
              <a:lnSpc>
                <a:spcPct val="115000"/>
              </a:lnSpc>
            </a:pPr>
            <a:r>
              <a:rPr lang="es-ES" sz="1800" dirty="0" smtClean="0">
                <a:latin typeface="Rajdhani"/>
                <a:ea typeface="Rajdhani"/>
                <a:cs typeface="Rajdhani"/>
                <a:sym typeface="Rajdhani"/>
              </a:rPr>
              <a:t>Estandarizamos </a:t>
            </a:r>
            <a:r>
              <a:rPr lang="es-ES" sz="1800" dirty="0" err="1">
                <a:latin typeface="Rajdhani"/>
                <a:ea typeface="Rajdhani"/>
                <a:cs typeface="Rajdhani"/>
                <a:sym typeface="Rajdhani"/>
              </a:rPr>
              <a:t>Xtrain</a:t>
            </a:r>
            <a:r>
              <a:rPr lang="es-ES" sz="1800" dirty="0">
                <a:latin typeface="Rajdhani"/>
                <a:ea typeface="Rajdhani"/>
                <a:cs typeface="Rajdhani"/>
                <a:sym typeface="Rajdhani"/>
              </a:rPr>
              <a:t> y luego </a:t>
            </a:r>
            <a:r>
              <a:rPr lang="es-ES" sz="1800" dirty="0" err="1">
                <a:latin typeface="Rajdhani"/>
                <a:ea typeface="Rajdhani"/>
                <a:cs typeface="Rajdhani"/>
                <a:sym typeface="Rajdhani"/>
              </a:rPr>
              <a:t>Xtest</a:t>
            </a:r>
            <a:r>
              <a:rPr lang="es-ES" sz="1800" dirty="0">
                <a:latin typeface="Rajdhani"/>
                <a:ea typeface="Rajdhani"/>
                <a:cs typeface="Rajdhani"/>
                <a:sym typeface="Rajdhani"/>
              </a:rPr>
              <a:t> para que todas las variables sean comparables y  tengan la mismo incidencia (con </a:t>
            </a:r>
            <a:r>
              <a:rPr lang="es-ES" sz="1800" dirty="0" err="1">
                <a:latin typeface="Rajdhani"/>
                <a:ea typeface="Rajdhani"/>
                <a:cs typeface="Rajdhani"/>
                <a:sym typeface="Rajdhani"/>
              </a:rPr>
              <a:t>StandarScaler</a:t>
            </a:r>
            <a:r>
              <a:rPr lang="es-ES" sz="1800" dirty="0" smtClean="0">
                <a:latin typeface="Rajdhani"/>
                <a:ea typeface="Rajdhani"/>
                <a:cs typeface="Rajdhani"/>
                <a:sym typeface="Rajdhani"/>
              </a:rPr>
              <a:t>)</a:t>
            </a:r>
          </a:p>
          <a:p>
            <a:pPr lvl="0">
              <a:lnSpc>
                <a:spcPct val="115000"/>
              </a:lnSpc>
            </a:pPr>
            <a:endParaRPr lang="es-ES" sz="1800" dirty="0">
              <a:latin typeface="Rajdhani"/>
              <a:ea typeface="Rajdhani"/>
              <a:cs typeface="Rajdhani"/>
              <a:sym typeface="Rajdhani"/>
            </a:endParaRPr>
          </a:p>
          <a:p>
            <a:pPr lvl="0">
              <a:lnSpc>
                <a:spcPct val="115000"/>
              </a:lnSpc>
            </a:pPr>
            <a:r>
              <a:rPr lang="es-ES" sz="1800" dirty="0" err="1" smtClean="0">
                <a:latin typeface="Rajdhani"/>
                <a:ea typeface="Rajdhani"/>
                <a:cs typeface="Rajdhani"/>
                <a:sym typeface="Rajdhani"/>
              </a:rPr>
              <a:t>Accuracy</a:t>
            </a:r>
            <a:r>
              <a:rPr lang="es-ES" sz="1800" dirty="0" smtClean="0">
                <a:latin typeface="Rajdhani"/>
                <a:ea typeface="Rajdhani"/>
                <a:cs typeface="Rajdhani"/>
                <a:sym typeface="Rajdhani"/>
              </a:rPr>
              <a:t>: 79%</a:t>
            </a:r>
            <a:endParaRPr lang="es-ES" sz="1800" dirty="0">
              <a:latin typeface="Rajdhani"/>
              <a:ea typeface="Rajdhani"/>
              <a:cs typeface="Rajdhani"/>
              <a:sym typeface="Rajdhani"/>
            </a:endParaRPr>
          </a:p>
        </p:txBody>
      </p:sp>
    </p:spTree>
    <p:extLst>
      <p:ext uri="{BB962C8B-B14F-4D97-AF65-F5344CB8AC3E}">
        <p14:creationId xmlns:p14="http://schemas.microsoft.com/office/powerpoint/2010/main" val="8623080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01"/>
        <p:cNvGrpSpPr/>
        <p:nvPr/>
      </p:nvGrpSpPr>
      <p:grpSpPr>
        <a:xfrm>
          <a:off x="0" y="0"/>
          <a:ext cx="0" cy="0"/>
          <a:chOff x="0" y="0"/>
          <a:chExt cx="0" cy="0"/>
        </a:xfrm>
      </p:grpSpPr>
      <p:sp>
        <p:nvSpPr>
          <p:cNvPr id="702" name="Google Shape;702;p49"/>
          <p:cNvSpPr txBox="1">
            <a:spLocks noGrp="1"/>
          </p:cNvSpPr>
          <p:nvPr>
            <p:ph type="title"/>
          </p:nvPr>
        </p:nvSpPr>
        <p:spPr>
          <a:xfrm>
            <a:off x="117700" y="134914"/>
            <a:ext cx="8341550" cy="1206600"/>
          </a:xfrm>
          <a:prstGeom prst="rect">
            <a:avLst/>
          </a:prstGeom>
        </p:spPr>
        <p:txBody>
          <a:bodyPr spcFirstLastPara="1" wrap="square" lIns="91425" tIns="45700" rIns="91425" bIns="45700" anchor="ctr" anchorCtr="0">
            <a:noAutofit/>
          </a:bodyPr>
          <a:lstStyle/>
          <a:p>
            <a:pPr lvl="0"/>
            <a:r>
              <a:rPr lang="en-US" dirty="0"/>
              <a:t>K-Nearest </a:t>
            </a:r>
            <a:r>
              <a:rPr lang="en-US" dirty="0" smtClean="0"/>
              <a:t>Neighbors</a:t>
            </a:r>
            <a:endParaRPr lang="en-US" dirty="0"/>
          </a:p>
        </p:txBody>
      </p:sp>
      <p:sp>
        <p:nvSpPr>
          <p:cNvPr id="703" name="Google Shape;703;p49"/>
          <p:cNvSpPr txBox="1">
            <a:spLocks noGrp="1"/>
          </p:cNvSpPr>
          <p:nvPr>
            <p:ph type="subTitle" idx="1"/>
          </p:nvPr>
        </p:nvSpPr>
        <p:spPr>
          <a:xfrm>
            <a:off x="117700" y="5899537"/>
            <a:ext cx="5707200" cy="48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Flecha: cheurón 41">
            <a:extLst>
              <a:ext uri="{FF2B5EF4-FFF2-40B4-BE49-F238E27FC236}">
                <a16:creationId xmlns:a16="http://schemas.microsoft.com/office/drawing/2014/main" id="{26C9EC86-52C3-48EE-B7F2-F3C299C42ABF}"/>
              </a:ext>
            </a:extLst>
          </p:cNvPr>
          <p:cNvSpPr/>
          <p:nvPr/>
        </p:nvSpPr>
        <p:spPr>
          <a:xfrm>
            <a:off x="457804" y="1468554"/>
            <a:ext cx="325441" cy="368142"/>
          </a:xfrm>
          <a:prstGeom prst="chevron">
            <a:avLst/>
          </a:prstGeom>
          <a:solidFill>
            <a:srgbClr val="CB1E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solidFill>
                <a:schemeClr val="tx1"/>
              </a:solidFill>
            </a:endParaRPr>
          </a:p>
        </p:txBody>
      </p:sp>
      <p:sp>
        <p:nvSpPr>
          <p:cNvPr id="16" name="Google Shape;704;p49">
            <a:extLst>
              <a:ext uri="{FF2B5EF4-FFF2-40B4-BE49-F238E27FC236}">
                <a16:creationId xmlns:a16="http://schemas.microsoft.com/office/drawing/2014/main" id="{678376CF-B622-4263-8D34-8FB3BDB7C137}"/>
              </a:ext>
            </a:extLst>
          </p:cNvPr>
          <p:cNvSpPr txBox="1"/>
          <p:nvPr/>
        </p:nvSpPr>
        <p:spPr>
          <a:xfrm>
            <a:off x="923397" y="1431043"/>
            <a:ext cx="8056480" cy="2390680"/>
          </a:xfrm>
          <a:prstGeom prst="rect">
            <a:avLst/>
          </a:prstGeom>
          <a:noFill/>
          <a:ln>
            <a:noFill/>
          </a:ln>
        </p:spPr>
        <p:txBody>
          <a:bodyPr spcFirstLastPara="1" wrap="square" lIns="91425" tIns="91425" rIns="91425" bIns="91425" anchor="t" anchorCtr="0">
            <a:noAutofit/>
          </a:bodyPr>
          <a:lstStyle/>
          <a:p>
            <a:pPr>
              <a:lnSpc>
                <a:spcPct val="115000"/>
              </a:lnSpc>
            </a:pPr>
            <a:r>
              <a:rPr lang="es-ES" sz="1800" dirty="0">
                <a:latin typeface="Rajdhani"/>
                <a:ea typeface="Rajdhani"/>
                <a:cs typeface="Rajdhani"/>
                <a:sym typeface="Rajdhani"/>
              </a:rPr>
              <a:t>Identificamos que el valor de </a:t>
            </a:r>
            <a:r>
              <a:rPr lang="es-ES" sz="1800" dirty="0" err="1">
                <a:latin typeface="Rajdhani"/>
                <a:ea typeface="Rajdhani"/>
                <a:cs typeface="Rajdhani"/>
                <a:sym typeface="Rajdhani"/>
              </a:rPr>
              <a:t>n_neighbors</a:t>
            </a:r>
            <a:r>
              <a:rPr lang="es-ES" sz="1800" dirty="0">
                <a:latin typeface="Rajdhani"/>
                <a:ea typeface="Rajdhani"/>
                <a:cs typeface="Rajdhani"/>
                <a:sym typeface="Rajdhani"/>
              </a:rPr>
              <a:t> que maximiza el score promedio es 7, con un </a:t>
            </a:r>
            <a:r>
              <a:rPr lang="es-ES" sz="1800" dirty="0" err="1" smtClean="0">
                <a:latin typeface="Rajdhani"/>
                <a:ea typeface="Rajdhani"/>
                <a:cs typeface="Rajdhani"/>
                <a:sym typeface="Rajdhani"/>
              </a:rPr>
              <a:t>Accuracy</a:t>
            </a:r>
            <a:r>
              <a:rPr lang="es-ES" sz="1800" dirty="0" smtClean="0">
                <a:latin typeface="Rajdhani"/>
                <a:ea typeface="Rajdhani"/>
                <a:cs typeface="Rajdhani"/>
                <a:sym typeface="Rajdhani"/>
              </a:rPr>
              <a:t> de 0.8.</a:t>
            </a:r>
            <a:endParaRPr lang="es-ES" sz="1800" dirty="0">
              <a:latin typeface="Rajdhani"/>
              <a:ea typeface="Rajdhani"/>
              <a:cs typeface="Rajdhani"/>
              <a:sym typeface="Rajdhani"/>
            </a:endParaRPr>
          </a:p>
          <a:p>
            <a:pPr>
              <a:lnSpc>
                <a:spcPct val="115000"/>
              </a:lnSpc>
            </a:pPr>
            <a:r>
              <a:rPr lang="es-ES" sz="1800" dirty="0" smtClean="0">
                <a:latin typeface="Rajdhani"/>
                <a:ea typeface="Rajdhani"/>
                <a:cs typeface="Rajdhani"/>
                <a:sym typeface="Rajdhani"/>
              </a:rPr>
              <a:t>Al </a:t>
            </a:r>
            <a:r>
              <a:rPr lang="es-ES" sz="1800" dirty="0">
                <a:latin typeface="Rajdhani"/>
                <a:ea typeface="Rajdhani"/>
                <a:cs typeface="Rajdhani"/>
                <a:sym typeface="Rajdhani"/>
              </a:rPr>
              <a:t>aplicar </a:t>
            </a:r>
            <a:r>
              <a:rPr lang="es-ES" sz="1800" dirty="0" err="1">
                <a:latin typeface="Rajdhani"/>
                <a:ea typeface="Rajdhani"/>
                <a:cs typeface="Rajdhani"/>
                <a:sym typeface="Rajdhani"/>
              </a:rPr>
              <a:t>cross</a:t>
            </a:r>
            <a:r>
              <a:rPr lang="es-ES" sz="1800" dirty="0">
                <a:latin typeface="Rajdhani"/>
                <a:ea typeface="Rajdhani"/>
                <a:cs typeface="Rajdhani"/>
                <a:sym typeface="Rajdhani"/>
              </a:rPr>
              <a:t> </a:t>
            </a:r>
            <a:r>
              <a:rPr lang="es-ES" sz="1800" dirty="0" err="1">
                <a:latin typeface="Rajdhani"/>
                <a:ea typeface="Rajdhani"/>
                <a:cs typeface="Rajdhani"/>
                <a:sym typeface="Rajdhani"/>
              </a:rPr>
              <a:t>validation</a:t>
            </a:r>
            <a:r>
              <a:rPr lang="es-ES" sz="1800" dirty="0">
                <a:latin typeface="Rajdhani"/>
                <a:ea typeface="Rajdhani"/>
                <a:cs typeface="Rajdhani"/>
                <a:sym typeface="Rajdhani"/>
              </a:rPr>
              <a:t> notamos que, si bien la variabilidad de la </a:t>
            </a:r>
            <a:r>
              <a:rPr lang="es-ES" sz="1800" dirty="0" err="1">
                <a:latin typeface="Rajdhani"/>
                <a:ea typeface="Rajdhani"/>
                <a:cs typeface="Rajdhani"/>
                <a:sym typeface="Rajdhani"/>
              </a:rPr>
              <a:t>precision</a:t>
            </a:r>
            <a:r>
              <a:rPr lang="es-ES" sz="1800" dirty="0">
                <a:latin typeface="Rajdhani"/>
                <a:ea typeface="Rajdhani"/>
                <a:cs typeface="Rajdhani"/>
                <a:sym typeface="Rajdhani"/>
              </a:rPr>
              <a:t> en los valores iniciales se mantiene, esta vez</a:t>
            </a:r>
          </a:p>
          <a:p>
            <a:pPr>
              <a:lnSpc>
                <a:spcPct val="115000"/>
              </a:lnSpc>
            </a:pPr>
            <a:r>
              <a:rPr lang="es-ES" sz="1800" dirty="0" smtClean="0">
                <a:latin typeface="Rajdhani"/>
                <a:ea typeface="Rajdhani"/>
                <a:cs typeface="Rajdhani"/>
                <a:sym typeface="Rajdhani"/>
              </a:rPr>
              <a:t>Se puede </a:t>
            </a:r>
            <a:r>
              <a:rPr lang="es-ES" sz="1800" dirty="0">
                <a:latin typeface="Rajdhani"/>
                <a:ea typeface="Rajdhani"/>
                <a:cs typeface="Rajdhani"/>
                <a:sym typeface="Rajdhani"/>
              </a:rPr>
              <a:t>ver a simple viste que se alcanza un </a:t>
            </a:r>
            <a:r>
              <a:rPr lang="es-ES" sz="1800" dirty="0" err="1">
                <a:latin typeface="Rajdhani"/>
                <a:ea typeface="Rajdhani"/>
                <a:cs typeface="Rajdhani"/>
                <a:sym typeface="Rajdhani"/>
              </a:rPr>
              <a:t>maximo</a:t>
            </a:r>
            <a:r>
              <a:rPr lang="es-ES" sz="1800" dirty="0">
                <a:latin typeface="Rajdhani"/>
                <a:ea typeface="Rajdhani"/>
                <a:cs typeface="Rajdhani"/>
                <a:sym typeface="Rajdhani"/>
              </a:rPr>
              <a:t> en k=7 luego de converger a aproximadamente 0.795. </a:t>
            </a:r>
          </a:p>
        </p:txBody>
      </p:sp>
      <p:pic>
        <p:nvPicPr>
          <p:cNvPr id="2" name="Picture 1"/>
          <p:cNvPicPr>
            <a:picLocks noChangeAspect="1"/>
          </p:cNvPicPr>
          <p:nvPr/>
        </p:nvPicPr>
        <p:blipFill>
          <a:blip r:embed="rId3"/>
          <a:stretch>
            <a:fillRect/>
          </a:stretch>
        </p:blipFill>
        <p:spPr>
          <a:xfrm>
            <a:off x="3282120" y="3122153"/>
            <a:ext cx="3435203" cy="2153711"/>
          </a:xfrm>
          <a:prstGeom prst="rect">
            <a:avLst/>
          </a:prstGeom>
        </p:spPr>
      </p:pic>
    </p:spTree>
    <p:extLst>
      <p:ext uri="{BB962C8B-B14F-4D97-AF65-F5344CB8AC3E}">
        <p14:creationId xmlns:p14="http://schemas.microsoft.com/office/powerpoint/2010/main" val="2412482699"/>
      </p:ext>
    </p:extLst>
  </p:cSld>
  <p:clrMapOvr>
    <a:masterClrMapping/>
  </p:clrMapOvr>
</p:sld>
</file>

<file path=ppt/theme/theme1.xml><?xml version="1.0" encoding="utf-8"?>
<a:theme xmlns:a="http://schemas.openxmlformats.org/drawingml/2006/main" name="Office Theme">
  <a:themeElements>
    <a:clrScheme name="Custom TEST">
      <a:dk1>
        <a:srgbClr val="000000"/>
      </a:dk1>
      <a:lt1>
        <a:srgbClr val="FFFFFF"/>
      </a:lt1>
      <a:dk2>
        <a:srgbClr val="B71C1C"/>
      </a:dk2>
      <a:lt2>
        <a:srgbClr val="FFEBEE"/>
      </a:lt2>
      <a:accent1>
        <a:srgbClr val="C62828"/>
      </a:accent1>
      <a:accent2>
        <a:srgbClr val="D32F2F"/>
      </a:accent2>
      <a:accent3>
        <a:srgbClr val="E53935"/>
      </a:accent3>
      <a:accent4>
        <a:srgbClr val="F44336"/>
      </a:accent4>
      <a:accent5>
        <a:srgbClr val="EF5350"/>
      </a:accent5>
      <a:accent6>
        <a:srgbClr val="E57373"/>
      </a:accent6>
      <a:hlink>
        <a:srgbClr val="E53935"/>
      </a:hlink>
      <a:folHlink>
        <a:srgbClr val="C6282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Digital House">
  <a:themeElements>
    <a:clrScheme name="Office">
      <a:dk1>
        <a:srgbClr val="000000"/>
      </a:dk1>
      <a:lt1>
        <a:srgbClr val="FFFFFF"/>
      </a:lt1>
      <a:dk2>
        <a:srgbClr val="B71C1C"/>
      </a:dk2>
      <a:lt2>
        <a:srgbClr val="FFEBEE"/>
      </a:lt2>
      <a:accent1>
        <a:srgbClr val="C62828"/>
      </a:accent1>
      <a:accent2>
        <a:srgbClr val="D32F2F"/>
      </a:accent2>
      <a:accent3>
        <a:srgbClr val="E53935"/>
      </a:accent3>
      <a:accent4>
        <a:srgbClr val="F44336"/>
      </a:accent4>
      <a:accent5>
        <a:srgbClr val="EF5350"/>
      </a:accent5>
      <a:accent6>
        <a:srgbClr val="E57373"/>
      </a:accent6>
      <a:hlink>
        <a:srgbClr val="E53935"/>
      </a:hlink>
      <a:folHlink>
        <a:srgbClr val="C6282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647</TotalTime>
  <Words>604</Words>
  <Application>Microsoft Office PowerPoint</Application>
  <PresentationFormat>On-screen Show (16:10)</PresentationFormat>
  <Paragraphs>58</Paragraphs>
  <Slides>13</Slides>
  <Notes>13</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13</vt:i4>
      </vt:variant>
    </vt:vector>
  </HeadingPairs>
  <TitlesOfParts>
    <vt:vector size="23" baseType="lpstr">
      <vt:lpstr>Arial</vt:lpstr>
      <vt:lpstr>Open Sans</vt:lpstr>
      <vt:lpstr>Raleway</vt:lpstr>
      <vt:lpstr>Calibri</vt:lpstr>
      <vt:lpstr>Rajdhani Medium</vt:lpstr>
      <vt:lpstr>Rajdhani SemiBold</vt:lpstr>
      <vt:lpstr>Open Sans SemiBold</vt:lpstr>
      <vt:lpstr>Rajdhani</vt:lpstr>
      <vt:lpstr>Office Theme</vt:lpstr>
      <vt:lpstr>Digital House</vt:lpstr>
      <vt:lpstr> Desafío 3 Provedores del Laboratorio de Calibraciones  </vt:lpstr>
      <vt:lpstr>Agenda de la presentación</vt:lpstr>
      <vt:lpstr>Resumen de datos utilizados</vt:lpstr>
      <vt:lpstr>Neives-Bayes Gausiano</vt:lpstr>
      <vt:lpstr>Regresión Logística</vt:lpstr>
      <vt:lpstr>Regresión Logística</vt:lpstr>
      <vt:lpstr>Regresión Logística</vt:lpstr>
      <vt:lpstr>K-Nearest Neighbors</vt:lpstr>
      <vt:lpstr>K-Nearest Neighbors</vt:lpstr>
      <vt:lpstr>K-Nearest Neighbors</vt:lpstr>
      <vt:lpstr>Arboles</vt:lpstr>
      <vt:lpstr>Conclusión </vt:lpstr>
      <vt:lpstr>Conclusión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Desafío 1 Análisis exploratorio de un dataset de precios de propiedades  </dc:title>
  <dc:creator>MOSCONI, FLORENCIA MAGALI</dc:creator>
  <cp:lastModifiedBy>Agustin Garcia</cp:lastModifiedBy>
  <cp:revision>24</cp:revision>
  <dcterms:modified xsi:type="dcterms:W3CDTF">2023-04-11T01:42:30Z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228ef38c-4357-49c8-b2ae-c9cdaf411188_Enabled">
    <vt:lpwstr>true</vt:lpwstr>
  </property>
  <property fmtid="{D5CDD505-2E9C-101B-9397-08002B2CF9AE}" pid="3" name="MSIP_Label_228ef38c-4357-49c8-b2ae-c9cdaf411188_SetDate">
    <vt:lpwstr>2023-03-09T23:34:32Z</vt:lpwstr>
  </property>
  <property fmtid="{D5CDD505-2E9C-101B-9397-08002B2CF9AE}" pid="4" name="MSIP_Label_228ef38c-4357-49c8-b2ae-c9cdaf411188_Method">
    <vt:lpwstr>Privileged</vt:lpwstr>
  </property>
  <property fmtid="{D5CDD505-2E9C-101B-9397-08002B2CF9AE}" pid="5" name="MSIP_Label_228ef38c-4357-49c8-b2ae-c9cdaf411188_Name">
    <vt:lpwstr>Personal</vt:lpwstr>
  </property>
  <property fmtid="{D5CDD505-2E9C-101B-9397-08002B2CF9AE}" pid="6" name="MSIP_Label_228ef38c-4357-49c8-b2ae-c9cdaf411188_SiteId">
    <vt:lpwstr>038018c3-616c-4b46-ad9b-aa9007f701b5</vt:lpwstr>
  </property>
  <property fmtid="{D5CDD505-2E9C-101B-9397-08002B2CF9AE}" pid="7" name="MSIP_Label_228ef38c-4357-49c8-b2ae-c9cdaf411188_ActionId">
    <vt:lpwstr>1cd325c2-9ff9-4e8b-ade4-5b1ed3a46410</vt:lpwstr>
  </property>
  <property fmtid="{D5CDD505-2E9C-101B-9397-08002B2CF9AE}" pid="8" name="MSIP_Label_228ef38c-4357-49c8-b2ae-c9cdaf411188_ContentBits">
    <vt:lpwstr>1</vt:lpwstr>
  </property>
</Properties>
</file>